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Roboto"/>
      <p:regular r:id="rId28"/>
      <p:bold r:id="rId29"/>
      <p:italic r:id="rId30"/>
      <p:boldItalic r:id="rId31"/>
    </p:embeddedFont>
    <p:embeddedFont>
      <p:font typeface="Source Sans Pr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oboto-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7.xml"/><Relationship Id="rId33" Type="http://schemas.openxmlformats.org/officeDocument/2006/relationships/font" Target="fonts/SourceSansPro-bold.fntdata"/><Relationship Id="rId10" Type="http://schemas.openxmlformats.org/officeDocument/2006/relationships/slide" Target="slides/slide6.xml"/><Relationship Id="rId32" Type="http://schemas.openxmlformats.org/officeDocument/2006/relationships/font" Target="fonts/SourceSansPro-regular.fntdata"/><Relationship Id="rId13" Type="http://schemas.openxmlformats.org/officeDocument/2006/relationships/slide" Target="slides/slide9.xml"/><Relationship Id="rId35" Type="http://schemas.openxmlformats.org/officeDocument/2006/relationships/font" Target="fonts/SourceSansPro-boldItalic.fntdata"/><Relationship Id="rId12" Type="http://schemas.openxmlformats.org/officeDocument/2006/relationships/slide" Target="slides/slide8.xml"/><Relationship Id="rId34" Type="http://schemas.openxmlformats.org/officeDocument/2006/relationships/font" Target="fonts/SourceSansPro-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7200"/>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884612" y="0"/>
            <a:ext cx="2971799" cy="457200"/>
          </a:xfrm>
          <a:prstGeom prst="rect">
            <a:avLst/>
          </a:prstGeom>
          <a:noFill/>
          <a:ln>
            <a:noFill/>
          </a:ln>
        </p:spPr>
        <p:txBody>
          <a:bodyPr anchorCtr="0" anchor="t" bIns="91425" lIns="91425" rIns="91425" tIns="91425"/>
          <a:lstStyle>
            <a:lvl1pPr indent="0" lvl="0" marL="0" marR="0" rtl="0" algn="r">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200" u="none" cap="none" strike="noStrike">
                <a:solidFill>
                  <a:schemeClr val="dk1"/>
                </a:solidFill>
                <a:latin typeface="Calibri"/>
                <a:ea typeface="Calibri"/>
                <a:cs typeface="Calibri"/>
                <a:sym typeface="Calibri"/>
              </a:defRPr>
            </a:lvl2pPr>
            <a:lvl3pPr indent="0" lvl="2" marL="914400" marR="0" rtl="0" algn="l">
              <a:spcBef>
                <a:spcPts val="0"/>
              </a:spcBef>
              <a:buNone/>
              <a:defRPr b="0" i="0" sz="1200" u="none" cap="none" strike="noStrike">
                <a:solidFill>
                  <a:schemeClr val="dk1"/>
                </a:solidFill>
                <a:latin typeface="Calibri"/>
                <a:ea typeface="Calibri"/>
                <a:cs typeface="Calibri"/>
                <a:sym typeface="Calibri"/>
              </a:defRPr>
            </a:lvl3pPr>
            <a:lvl4pPr indent="0" lvl="3" marL="1371600" marR="0" rtl="0" algn="l">
              <a:spcBef>
                <a:spcPts val="0"/>
              </a:spcBef>
              <a:buNone/>
              <a:defRPr b="0" i="0" sz="1200" u="none" cap="none" strike="noStrike">
                <a:solidFill>
                  <a:schemeClr val="dk1"/>
                </a:solidFill>
                <a:latin typeface="Calibri"/>
                <a:ea typeface="Calibri"/>
                <a:cs typeface="Calibri"/>
                <a:sym typeface="Calibri"/>
              </a:defRPr>
            </a:lvl4pPr>
            <a:lvl5pPr indent="0" lvl="4" marL="1828800" marR="0" rtl="0" algn="l">
              <a:spcBef>
                <a:spcPts val="0"/>
              </a:spcBef>
              <a:buNone/>
              <a:defRPr b="0" i="0" sz="1200" u="none" cap="none" strike="noStrike">
                <a:solidFill>
                  <a:schemeClr val="dk1"/>
                </a:solidFill>
                <a:latin typeface="Calibri"/>
                <a:ea typeface="Calibri"/>
                <a:cs typeface="Calibri"/>
                <a:sym typeface="Calibri"/>
              </a:defRPr>
            </a:lvl5pPr>
            <a:lvl6pPr indent="0" lvl="5" marL="2286000" marR="0" rtl="0" algn="l">
              <a:spcBef>
                <a:spcPts val="0"/>
              </a:spcBef>
              <a:buNone/>
              <a:defRPr b="0" i="0" sz="1200" u="none" cap="none" strike="noStrike">
                <a:solidFill>
                  <a:schemeClr val="dk1"/>
                </a:solidFill>
                <a:latin typeface="Calibri"/>
                <a:ea typeface="Calibri"/>
                <a:cs typeface="Calibri"/>
                <a:sym typeface="Calibri"/>
              </a:defRPr>
            </a:lvl6pPr>
            <a:lvl7pPr indent="0" lvl="6" marL="2743200" marR="0" rtl="0" algn="l">
              <a:spcBef>
                <a:spcPts val="0"/>
              </a:spcBef>
              <a:buNone/>
              <a:defRPr b="0" i="0" sz="1200" u="none" cap="none" strike="noStrike">
                <a:solidFill>
                  <a:schemeClr val="dk1"/>
                </a:solidFill>
                <a:latin typeface="Calibri"/>
                <a:ea typeface="Calibri"/>
                <a:cs typeface="Calibri"/>
                <a:sym typeface="Calibri"/>
              </a:defRPr>
            </a:lvl7pPr>
            <a:lvl8pPr indent="0" lvl="7" marL="3200400" marR="0" rtl="0" algn="l">
              <a:spcBef>
                <a:spcPts val="0"/>
              </a:spcBef>
              <a:buNone/>
              <a:defRPr b="0" i="0" sz="1200" u="none" cap="none" strike="noStrike">
                <a:solidFill>
                  <a:schemeClr val="dk1"/>
                </a:solidFill>
                <a:latin typeface="Calibri"/>
                <a:ea typeface="Calibri"/>
                <a:cs typeface="Calibri"/>
                <a:sym typeface="Calibri"/>
              </a:defRPr>
            </a:lvl8pPr>
            <a:lvl9pPr indent="0" lvl="8" marL="3657600" marR="0" rtl="0" algn="l">
              <a:spcBef>
                <a:spcPts val="0"/>
              </a:spcBef>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799" cy="457200"/>
          </a:xfrm>
          <a:prstGeom prst="rect">
            <a:avLst/>
          </a:prstGeom>
          <a:noFill/>
          <a:ln>
            <a:noFill/>
          </a:ln>
        </p:spPr>
        <p:txBody>
          <a:bodyPr anchorCtr="0" anchor="b"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7" name="Shape 127"/>
        <p:cNvGrpSpPr/>
        <p:nvPr/>
      </p:nvGrpSpPr>
      <p:grpSpPr>
        <a:xfrm>
          <a:off x="0" y="0"/>
          <a:ext cx="0" cy="0"/>
          <a:chOff x="0" y="0"/>
          <a:chExt cx="0" cy="0"/>
        </a:xfrm>
      </p:grpSpPr>
      <p:sp>
        <p:nvSpPr>
          <p:cNvPr id="128" name="Shape 12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a:p>
            <a:pPr lvl="0">
              <a:spcBef>
                <a:spcPts val="0"/>
              </a:spcBef>
              <a:buNone/>
            </a:pPr>
            <a:r>
              <a:t/>
            </a:r>
            <a:endParaRPr/>
          </a:p>
        </p:txBody>
      </p:sp>
      <p:sp>
        <p:nvSpPr>
          <p:cNvPr id="129" name="Shape 12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2" name="Shape 232"/>
        <p:cNvGrpSpPr/>
        <p:nvPr/>
      </p:nvGrpSpPr>
      <p:grpSpPr>
        <a:xfrm>
          <a:off x="0" y="0"/>
          <a:ext cx="0" cy="0"/>
          <a:chOff x="0" y="0"/>
          <a:chExt cx="0" cy="0"/>
        </a:xfrm>
      </p:grpSpPr>
      <p:sp>
        <p:nvSpPr>
          <p:cNvPr id="233" name="Shape 23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34" name="Shape 23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US"/>
              <a:t>A single click of a job in the pipeline shows current build status, including terminal colors and formatting (a helpful feature lacking in some other CI tools!).</a:t>
            </a:r>
          </a:p>
        </p:txBody>
      </p:sp>
      <p:sp>
        <p:nvSpPr>
          <p:cNvPr id="235" name="Shape 235"/>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8" name="Shape 238"/>
        <p:cNvGrpSpPr/>
        <p:nvPr/>
      </p:nvGrpSpPr>
      <p:grpSpPr>
        <a:xfrm>
          <a:off x="0" y="0"/>
          <a:ext cx="0" cy="0"/>
          <a:chOff x="0" y="0"/>
          <a:chExt cx="0" cy="0"/>
        </a:xfrm>
      </p:grpSpPr>
      <p:sp>
        <p:nvSpPr>
          <p:cNvPr id="239" name="Shape 23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40" name="Shape 24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US"/>
              <a:t>A resource is identified by an arbitrary name which is used in jobs and tasks</a:t>
            </a:r>
          </a:p>
          <a:p>
            <a:pPr lvl="0">
              <a:spcBef>
                <a:spcPts val="0"/>
              </a:spcBef>
              <a:buNone/>
            </a:pPr>
            <a:r>
              <a:rPr lang="en-US"/>
              <a:t>Define a resource (source-code) -&gt; Get the resource -&gt; Use the resource</a:t>
            </a:r>
          </a:p>
        </p:txBody>
      </p:sp>
      <p:sp>
        <p:nvSpPr>
          <p:cNvPr id="241" name="Shape 241"/>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54" name="Shape 25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55" name="Shape 255"/>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65" name="Shape 265"/>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1" name="Shape 271"/>
        <p:cNvGrpSpPr/>
        <p:nvPr/>
      </p:nvGrpSpPr>
      <p:grpSpPr>
        <a:xfrm>
          <a:off x="0" y="0"/>
          <a:ext cx="0" cy="0"/>
          <a:chOff x="0" y="0"/>
          <a:chExt cx="0" cy="0"/>
        </a:xfrm>
      </p:grpSpPr>
      <p:sp>
        <p:nvSpPr>
          <p:cNvPr id="272" name="Shape 27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73" name="Shape 27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74" name="Shape 274"/>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83" name="Shape 283"/>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90" name="Shape 290"/>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4" name="Shape 294"/>
        <p:cNvGrpSpPr/>
        <p:nvPr/>
      </p:nvGrpSpPr>
      <p:grpSpPr>
        <a:xfrm>
          <a:off x="0" y="0"/>
          <a:ext cx="0" cy="0"/>
          <a:chOff x="0" y="0"/>
          <a:chExt cx="0" cy="0"/>
        </a:xfrm>
      </p:grpSpPr>
      <p:sp>
        <p:nvSpPr>
          <p:cNvPr id="295" name="Shape 29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96" name="Shape 29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297" name="Shape 297"/>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305" name="Shape 3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306" name="Shape 306"/>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0" name="Shape 310"/>
        <p:cNvGrpSpPr/>
        <p:nvPr/>
      </p:nvGrpSpPr>
      <p:grpSpPr>
        <a:xfrm>
          <a:off x="0" y="0"/>
          <a:ext cx="0" cy="0"/>
          <a:chOff x="0" y="0"/>
          <a:chExt cx="0" cy="0"/>
        </a:xfrm>
      </p:grpSpPr>
      <p:sp>
        <p:nvSpPr>
          <p:cNvPr id="311" name="Shape 31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312" name="Shape 31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313" name="Shape 313"/>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39" name="Shape 13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US"/>
              <a:t>Continuous Integration (CI) is a development practice that requires developers to integrate code into a shared repository several times a day. Each check-in is then verified by an automated build, allowing teams to detect problems early.</a:t>
            </a:r>
          </a:p>
          <a:p>
            <a:pPr lvl="0" rtl="0">
              <a:spcBef>
                <a:spcPts val="0"/>
              </a:spcBef>
              <a:buNone/>
            </a:pPr>
            <a:r>
              <a:t/>
            </a:r>
            <a:endParaRPr/>
          </a:p>
          <a:p>
            <a:pPr lvl="0" rtl="0">
              <a:spcBef>
                <a:spcPts val="0"/>
              </a:spcBef>
              <a:buNone/>
            </a:pPr>
            <a:r>
              <a:rPr lang="en-US"/>
              <a:t>Continuous Delivery is the natural extension of Continuous Integration: an approach in which teams ensure that every change to the system is releasable, and that we can release any version at the push of a button. Continuous Delivery aims to make releases boring, so we can deliver frequently and get fast feedback on what users care about.</a:t>
            </a:r>
          </a:p>
          <a:p>
            <a:pPr lvl="0" rtl="0">
              <a:spcBef>
                <a:spcPts val="0"/>
              </a:spcBef>
              <a:buNone/>
            </a:pPr>
            <a:r>
              <a:t/>
            </a:r>
            <a:endParaRPr/>
          </a:p>
          <a:p>
            <a:pPr lvl="0">
              <a:spcBef>
                <a:spcPts val="0"/>
              </a:spcBef>
              <a:buNone/>
            </a:pPr>
            <a:r>
              <a:rPr lang="en-US"/>
              <a:t>Concourse enables CI/CD by realizing the conceptual delivery model in visual pipelines.</a:t>
            </a:r>
          </a:p>
        </p:txBody>
      </p:sp>
      <p:sp>
        <p:nvSpPr>
          <p:cNvPr id="140" name="Shape 140"/>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7" name="Shape 317"/>
        <p:cNvGrpSpPr/>
        <p:nvPr/>
      </p:nvGrpSpPr>
      <p:grpSpPr>
        <a:xfrm>
          <a:off x="0" y="0"/>
          <a:ext cx="0" cy="0"/>
          <a:chOff x="0" y="0"/>
          <a:chExt cx="0" cy="0"/>
        </a:xfrm>
      </p:grpSpPr>
      <p:sp>
        <p:nvSpPr>
          <p:cNvPr id="318" name="Shape 31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319" name="Shape 31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320" name="Shape 320"/>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326" name="Shape 32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327" name="Shape 327"/>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333" name="Shape 33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US"/>
              <a:t>EDIT or DELETE this slide according to your AUDIENCE!!!</a:t>
            </a:r>
          </a:p>
        </p:txBody>
      </p:sp>
      <p:sp>
        <p:nvSpPr>
          <p:cNvPr id="334" name="Shape 334"/>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8" name="Shape 338"/>
        <p:cNvGrpSpPr/>
        <p:nvPr/>
      </p:nvGrpSpPr>
      <p:grpSpPr>
        <a:xfrm>
          <a:off x="0" y="0"/>
          <a:ext cx="0" cy="0"/>
          <a:chOff x="0" y="0"/>
          <a:chExt cx="0" cy="0"/>
        </a:xfrm>
      </p:grpSpPr>
      <p:sp>
        <p:nvSpPr>
          <p:cNvPr id="339" name="Shape 33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340" name="Shape 34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US"/>
              <a:t>Why Concourse?  Why build another CI System?</a:t>
            </a:r>
          </a:p>
          <a:p>
            <a:pPr lvl="0" rtl="0">
              <a:spcBef>
                <a:spcPts val="0"/>
              </a:spcBef>
              <a:buNone/>
            </a:pPr>
            <a:r>
              <a:t/>
            </a:r>
            <a:endParaRPr/>
          </a:p>
          <a:p>
            <a:pPr lvl="0" rtl="0">
              <a:spcBef>
                <a:spcPts val="0"/>
              </a:spcBef>
              <a:buNone/>
            </a:pPr>
            <a:r>
              <a:rPr lang="en-US"/>
              <a:t>Concourse is a response to the interesting CI and CD challenges encountered while working on the Cloud Foundry project.  Cloud Foundry projects and their tests needed to run on different architectures, different platforms, against varying underlying IaaSs before being tested that they could be deployed fresh while also remaining compatible with upgrades from previous versions.</a:t>
            </a:r>
          </a:p>
          <a:p>
            <a:pPr lvl="0" rtl="0">
              <a:spcBef>
                <a:spcPts val="0"/>
              </a:spcBef>
              <a:buNone/>
            </a:pPr>
            <a:r>
              <a:t/>
            </a:r>
            <a:endParaRPr/>
          </a:p>
          <a:p>
            <a:pPr lvl="0">
              <a:spcBef>
                <a:spcPts val="0"/>
              </a:spcBef>
              <a:buNone/>
            </a:pPr>
            <a:r>
              <a:rPr lang="en-US"/>
              <a:t>We went through various different generations of our CI infrastructure and were never completely happy with one (or in some cases many) aspects of each attempt.</a:t>
            </a:r>
          </a:p>
        </p:txBody>
      </p:sp>
      <p:sp>
        <p:nvSpPr>
          <p:cNvPr id="161" name="Shape 161"/>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US"/>
              <a:t>http://concourse.ci/concourse-vs.html</a:t>
            </a:r>
          </a:p>
        </p:txBody>
      </p:sp>
      <p:sp>
        <p:nvSpPr>
          <p:cNvPr id="179" name="Shape 179"/>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US"/>
              <a:t>http://concourse.ci/concourse-vs.html</a:t>
            </a:r>
          </a:p>
        </p:txBody>
      </p:sp>
      <p:sp>
        <p:nvSpPr>
          <p:cNvPr id="192" name="Shape 192"/>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204" name="Shape 204"/>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US"/>
              <a:t>http://concourse.ci/what-and-why.html</a:t>
            </a:r>
          </a:p>
        </p:txBody>
      </p:sp>
      <p:sp>
        <p:nvSpPr>
          <p:cNvPr id="210" name="Shape 210"/>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US"/>
              <a:t>http://concourse.ci/what-and-why.html</a:t>
            </a:r>
          </a:p>
        </p:txBody>
      </p:sp>
      <p:sp>
        <p:nvSpPr>
          <p:cNvPr id="219" name="Shape 219"/>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rtl="0">
              <a:spcBef>
                <a:spcPts val="0"/>
              </a:spcBef>
              <a:buNone/>
            </a:pPr>
            <a:fld id="{00000000-1234-1234-1234-123412341234}" type="slidenum">
              <a:rPr lang="en-US"/>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US"/>
              <a:t>Anger Optimized UI - You shouldn’t get angry at your CI because you can’t find the broken build in your pipeline, or click through a lot of menus to get to the logs.  Concourse provides an intuitive view of your pipeline to let you know the current state at a glance.</a:t>
            </a:r>
          </a:p>
        </p:txBody>
      </p:sp>
      <p:sp>
        <p:nvSpPr>
          <p:cNvPr id="229" name="Shape 229"/>
          <p:cNvSpPr txBox="1"/>
          <p:nvPr>
            <p:ph idx="12" type="sldNum"/>
          </p:nvPr>
        </p:nvSpPr>
        <p:spPr>
          <a:xfrm>
            <a:off x="3884612" y="8685213"/>
            <a:ext cx="2971799"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12" name="Shape 12"/>
        <p:cNvGrpSpPr/>
        <p:nvPr/>
      </p:nvGrpSpPr>
      <p:grpSpPr>
        <a:xfrm>
          <a:off x="0" y="0"/>
          <a:ext cx="0" cy="0"/>
          <a:chOff x="0" y="0"/>
          <a:chExt cx="0" cy="0"/>
        </a:xfrm>
      </p:grpSpPr>
      <p:sp>
        <p:nvSpPr>
          <p:cNvPr id="13" name="Shape 13"/>
          <p:cNvSpPr txBox="1"/>
          <p:nvPr>
            <p:ph type="title"/>
          </p:nvPr>
        </p:nvSpPr>
        <p:spPr>
          <a:xfrm>
            <a:off x="457199" y="342231"/>
            <a:ext cx="6662271" cy="363558"/>
          </a:xfrm>
          <a:prstGeom prst="rect">
            <a:avLst/>
          </a:prstGeom>
          <a:noFill/>
          <a:ln>
            <a:noFill/>
          </a:ln>
        </p:spPr>
        <p:txBody>
          <a:bodyPr anchorCtr="0" anchor="ctr" bIns="91425" lIns="91425" rIns="91425" tIns="91425"/>
          <a:lstStyle>
            <a:lvl1pPr indent="0" lvl="0" marL="0" marR="0" rtl="0" algn="l">
              <a:spcBef>
                <a:spcPts val="0"/>
              </a:spcBef>
              <a:buClr>
                <a:schemeClr val="accent1"/>
              </a:buClr>
              <a:buFont typeface="Source Sans Pro"/>
              <a:buNone/>
              <a:defRPr b="1" i="0" sz="28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4" name="Shape 14"/>
          <p:cNvSpPr txBox="1"/>
          <p:nvPr>
            <p:ph idx="1" type="body"/>
          </p:nvPr>
        </p:nvSpPr>
        <p:spPr>
          <a:xfrm>
            <a:off x="457200" y="1519380"/>
            <a:ext cx="8229600" cy="3075242"/>
          </a:xfrm>
          <a:prstGeom prst="rect">
            <a:avLst/>
          </a:prstGeom>
          <a:noFill/>
          <a:ln>
            <a:noFill/>
          </a:ln>
        </p:spPr>
        <p:txBody>
          <a:bodyPr anchorCtr="0" anchor="t" bIns="91425" lIns="91425" rIns="91425" tIns="91425"/>
          <a:lstStyle>
            <a:lvl1pPr indent="-165100" lvl="0" marL="342900" marR="0" rtl="0" algn="l">
              <a:spcBef>
                <a:spcPts val="560"/>
              </a:spcBef>
              <a:buClr>
                <a:srgbClr val="878787"/>
              </a:buClr>
              <a:buSzPct val="100000"/>
              <a:buFont typeface="Arial"/>
              <a:buChar char="•"/>
              <a:defRPr b="0" i="0" sz="2800" u="none" cap="none" strike="noStrike">
                <a:solidFill>
                  <a:srgbClr val="878787"/>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14300" lvl="3" marL="16002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4pPr>
            <a:lvl5pPr indent="-114300" lvl="4" marL="20574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cxnSp>
        <p:nvCxnSpPr>
          <p:cNvPr id="15" name="Shape 15"/>
          <p:cNvCxnSpPr/>
          <p:nvPr/>
        </p:nvCxnSpPr>
        <p:spPr>
          <a:xfrm>
            <a:off x="0" y="952605"/>
            <a:ext cx="9144000" cy="0"/>
          </a:xfrm>
          <a:prstGeom prst="straightConnector1">
            <a:avLst/>
          </a:prstGeom>
          <a:noFill/>
          <a:ln cap="flat" cmpd="sng" w="9525">
            <a:solidFill>
              <a:srgbClr val="E8E8E8"/>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Two Content">
    <p:spTree>
      <p:nvGrpSpPr>
        <p:cNvPr id="62" name="Shape 62"/>
        <p:cNvGrpSpPr/>
        <p:nvPr/>
      </p:nvGrpSpPr>
      <p:grpSpPr>
        <a:xfrm>
          <a:off x="0" y="0"/>
          <a:ext cx="0" cy="0"/>
          <a:chOff x="0" y="0"/>
          <a:chExt cx="0" cy="0"/>
        </a:xfrm>
      </p:grpSpPr>
      <p:sp>
        <p:nvSpPr>
          <p:cNvPr id="63" name="Shape 63"/>
          <p:cNvSpPr/>
          <p:nvPr/>
        </p:nvSpPr>
        <p:spPr>
          <a:xfrm>
            <a:off x="-7470" y="-52294"/>
            <a:ext cx="9218705" cy="5210736"/>
          </a:xfrm>
          <a:prstGeom prst="rect">
            <a:avLst/>
          </a:prstGeom>
          <a:solidFill>
            <a:schemeClr val="dk2"/>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64" name="Shape 64"/>
          <p:cNvSpPr/>
          <p:nvPr/>
        </p:nvSpPr>
        <p:spPr>
          <a:xfrm>
            <a:off x="4495798" y="948765"/>
            <a:ext cx="4722906" cy="4258234"/>
          </a:xfrm>
          <a:prstGeom prst="rect">
            <a:avLst/>
          </a:prstGeom>
          <a:solidFill>
            <a:schemeClr val="accent1"/>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65" name="Shape 65"/>
          <p:cNvSpPr txBox="1"/>
          <p:nvPr>
            <p:ph type="title"/>
          </p:nvPr>
        </p:nvSpPr>
        <p:spPr>
          <a:xfrm>
            <a:off x="231587" y="318403"/>
            <a:ext cx="8538883" cy="363558"/>
          </a:xfrm>
          <a:prstGeom prst="rect">
            <a:avLst/>
          </a:prstGeom>
          <a:noFill/>
          <a:ln>
            <a:noFill/>
          </a:ln>
        </p:spPr>
        <p:txBody>
          <a:bodyPr anchorCtr="0" anchor="ctr" bIns="91425" lIns="91425" rIns="91425" tIns="91425"/>
          <a:lstStyle>
            <a:lvl1pPr indent="0" lvl="0" marL="0" marR="0" rtl="0" algn="l">
              <a:spcBef>
                <a:spcPts val="0"/>
              </a:spcBef>
              <a:buClr>
                <a:schemeClr val="lt1"/>
              </a:buClr>
              <a:buFont typeface="Source Sans Pro"/>
              <a:buNone/>
              <a:defRPr b="1" i="0" sz="2800" u="none" cap="none" strike="noStrike">
                <a:solidFill>
                  <a:schemeClr val="l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66" name="Shape 66"/>
          <p:cNvSpPr txBox="1"/>
          <p:nvPr>
            <p:ph idx="1" type="body"/>
          </p:nvPr>
        </p:nvSpPr>
        <p:spPr>
          <a:xfrm>
            <a:off x="4728882" y="1192686"/>
            <a:ext cx="3957918" cy="3394472"/>
          </a:xfrm>
          <a:prstGeom prst="rect">
            <a:avLst/>
          </a:prstGeom>
          <a:noFill/>
          <a:ln>
            <a:noFill/>
          </a:ln>
        </p:spPr>
        <p:txBody>
          <a:bodyPr anchorCtr="0" anchor="t" bIns="91425" lIns="91425" rIns="91425" tIns="91425"/>
          <a:lstStyle>
            <a:lvl1pPr indent="-184150" lvl="0" marL="285750" marR="0" rtl="0" algn="l">
              <a:spcBef>
                <a:spcPts val="320"/>
              </a:spcBef>
              <a:spcAft>
                <a:spcPts val="600"/>
              </a:spcAft>
              <a:buClr>
                <a:schemeClr val="lt1"/>
              </a:buClr>
              <a:buSzPct val="100000"/>
              <a:buFont typeface="Arial"/>
              <a:buChar char="•"/>
              <a:defRPr b="0" i="0" sz="1600" u="none" cap="none" strike="noStrike">
                <a:solidFill>
                  <a:schemeClr val="lt1"/>
                </a:solidFill>
                <a:latin typeface="Source Sans Pro"/>
                <a:ea typeface="Source Sans Pro"/>
                <a:cs typeface="Source Sans Pro"/>
                <a:sym typeface="Source Sans Pro"/>
              </a:defRPr>
            </a:lvl1pPr>
            <a:lvl2pPr indent="0" lvl="1" marL="457200" marR="0" rtl="0" algn="l">
              <a:spcBef>
                <a:spcPts val="320"/>
              </a:spcBef>
              <a:buClr>
                <a:srgbClr val="878787"/>
              </a:buClr>
              <a:buFont typeface="Arial"/>
              <a:buNone/>
              <a:defRPr b="0" i="0" sz="1600" u="none" cap="none" strike="noStrike">
                <a:solidFill>
                  <a:srgbClr val="878787"/>
                </a:solidFill>
                <a:latin typeface="Source Sans Pro"/>
                <a:ea typeface="Source Sans Pro"/>
                <a:cs typeface="Source Sans Pro"/>
                <a:sym typeface="Source Sans Pro"/>
              </a:defRPr>
            </a:lvl2pPr>
            <a:lvl3pPr indent="0" lvl="2" marL="914400" marR="0" rtl="0" algn="l">
              <a:spcBef>
                <a:spcPts val="280"/>
              </a:spcBef>
              <a:buClr>
                <a:srgbClr val="878787"/>
              </a:buClr>
              <a:buFont typeface="Arial"/>
              <a:buNone/>
              <a:defRPr b="0" i="0" sz="1400" u="none" cap="none" strike="noStrike">
                <a:solidFill>
                  <a:srgbClr val="878787"/>
                </a:solidFill>
                <a:latin typeface="Source Sans Pro"/>
                <a:ea typeface="Source Sans Pro"/>
                <a:cs typeface="Source Sans Pro"/>
                <a:sym typeface="Source Sans Pro"/>
              </a:defRPr>
            </a:lvl3pPr>
            <a:lvl4pPr indent="0" lvl="3" marL="1371600" marR="0" rtl="0" algn="l">
              <a:spcBef>
                <a:spcPts val="240"/>
              </a:spcBef>
              <a:buClr>
                <a:srgbClr val="878787"/>
              </a:buClr>
              <a:buFont typeface="Arial"/>
              <a:buNone/>
              <a:defRPr b="0" i="0" sz="1200" u="none" cap="none" strike="noStrike">
                <a:solidFill>
                  <a:srgbClr val="878787"/>
                </a:solidFill>
                <a:latin typeface="Source Sans Pro"/>
                <a:ea typeface="Source Sans Pro"/>
                <a:cs typeface="Source Sans Pro"/>
                <a:sym typeface="Source Sans Pro"/>
              </a:defRPr>
            </a:lvl4pPr>
            <a:lvl5pPr indent="0" lvl="4" marL="1828800" marR="0" rtl="0" algn="l">
              <a:spcBef>
                <a:spcPts val="240"/>
              </a:spcBef>
              <a:buClr>
                <a:srgbClr val="878787"/>
              </a:buClr>
              <a:buFont typeface="Arial"/>
              <a:buNone/>
              <a:defRPr b="0" i="0" sz="1200" u="none" cap="none" strike="noStrike">
                <a:solidFill>
                  <a:srgbClr val="878787"/>
                </a:solidFill>
                <a:latin typeface="Source Sans Pro"/>
                <a:ea typeface="Source Sans Pro"/>
                <a:cs typeface="Source Sans Pro"/>
                <a:sym typeface="Source Sans Pro"/>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9pPr>
          </a:lstStyle>
          <a:p/>
        </p:txBody>
      </p:sp>
      <p:sp>
        <p:nvSpPr>
          <p:cNvPr id="67" name="Shape 67"/>
          <p:cNvSpPr/>
          <p:nvPr>
            <p:ph idx="2" type="pic"/>
          </p:nvPr>
        </p:nvSpPr>
        <p:spPr>
          <a:xfrm>
            <a:off x="0" y="956795"/>
            <a:ext cx="4495800" cy="4250204"/>
          </a:xfrm>
          <a:prstGeom prst="rect">
            <a:avLst/>
          </a:prstGeom>
          <a:noFill/>
          <a:ln>
            <a:noFill/>
          </a:ln>
        </p:spPr>
        <p:txBody>
          <a:bodyPr anchorCtr="0" anchor="t" bIns="91425" lIns="91425" rIns="91425" tIns="91425"/>
          <a:lstStyle>
            <a:lvl1pPr indent="-165100" lvl="0" marL="342900" marR="0" rtl="0" algn="l">
              <a:spcBef>
                <a:spcPts val="560"/>
              </a:spcBef>
              <a:buClr>
                <a:srgbClr val="878787"/>
              </a:buClr>
              <a:buSzPct val="100000"/>
              <a:buFont typeface="Arial"/>
              <a:buChar char="•"/>
              <a:defRPr b="0" i="0" sz="2800" u="none" cap="none" strike="noStrike">
                <a:solidFill>
                  <a:srgbClr val="878787"/>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14300" lvl="3" marL="16002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4pPr>
            <a:lvl5pPr indent="-114300" lvl="4" marL="20574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2_Two Content">
    <p:spTree>
      <p:nvGrpSpPr>
        <p:cNvPr id="68" name="Shape 68"/>
        <p:cNvGrpSpPr/>
        <p:nvPr/>
      </p:nvGrpSpPr>
      <p:grpSpPr>
        <a:xfrm>
          <a:off x="0" y="0"/>
          <a:ext cx="0" cy="0"/>
          <a:chOff x="0" y="0"/>
          <a:chExt cx="0" cy="0"/>
        </a:xfrm>
      </p:grpSpPr>
      <p:sp>
        <p:nvSpPr>
          <p:cNvPr id="69" name="Shape 69"/>
          <p:cNvSpPr txBox="1"/>
          <p:nvPr>
            <p:ph type="title"/>
          </p:nvPr>
        </p:nvSpPr>
        <p:spPr>
          <a:xfrm>
            <a:off x="457199" y="342231"/>
            <a:ext cx="6662271" cy="363558"/>
          </a:xfrm>
          <a:prstGeom prst="rect">
            <a:avLst/>
          </a:prstGeom>
          <a:noFill/>
          <a:ln>
            <a:noFill/>
          </a:ln>
        </p:spPr>
        <p:txBody>
          <a:bodyPr anchorCtr="0" anchor="ctr" bIns="91425" lIns="91425" rIns="91425" tIns="91425"/>
          <a:lstStyle>
            <a:lvl1pPr indent="0" lvl="0" marL="0" marR="0" rtl="0" algn="l">
              <a:spcBef>
                <a:spcPts val="0"/>
              </a:spcBef>
              <a:buClr>
                <a:schemeClr val="accent1"/>
              </a:buClr>
              <a:buFont typeface="Source Sans Pro"/>
              <a:buNone/>
              <a:defRPr b="1" i="0" sz="28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0" name="Shape 70"/>
          <p:cNvSpPr txBox="1"/>
          <p:nvPr>
            <p:ph idx="1" type="body"/>
          </p:nvPr>
        </p:nvSpPr>
        <p:spPr>
          <a:xfrm>
            <a:off x="457200" y="1200150"/>
            <a:ext cx="4038599" cy="3394472"/>
          </a:xfrm>
          <a:prstGeom prst="rect">
            <a:avLst/>
          </a:prstGeom>
          <a:noFill/>
          <a:ln>
            <a:noFill/>
          </a:ln>
        </p:spPr>
        <p:txBody>
          <a:bodyPr anchorCtr="0" anchor="t" bIns="91425" lIns="91425" rIns="91425" tIns="91425"/>
          <a:lstStyle>
            <a:lvl1pPr indent="0" lvl="0" marL="0" marR="0" rtl="0" algn="l">
              <a:spcBef>
                <a:spcPts val="320"/>
              </a:spcBef>
              <a:spcAft>
                <a:spcPts val="600"/>
              </a:spcAft>
              <a:buClr>
                <a:srgbClr val="878787"/>
              </a:buClr>
              <a:buFont typeface="Arial"/>
              <a:buNone/>
              <a:defRPr b="0" i="0" sz="1600" u="none" cap="none" strike="noStrike">
                <a:solidFill>
                  <a:srgbClr val="878787"/>
                </a:solidFill>
                <a:latin typeface="Source Sans Pro"/>
                <a:ea typeface="Source Sans Pro"/>
                <a:cs typeface="Source Sans Pro"/>
                <a:sym typeface="Source Sans Pro"/>
              </a:defRPr>
            </a:lvl1pPr>
            <a:lvl2pPr indent="0" lvl="1" marL="457200" marR="0" rtl="0" algn="l">
              <a:spcBef>
                <a:spcPts val="320"/>
              </a:spcBef>
              <a:buClr>
                <a:srgbClr val="878787"/>
              </a:buClr>
              <a:buFont typeface="Arial"/>
              <a:buNone/>
              <a:defRPr b="0" i="0" sz="1600" u="none" cap="none" strike="noStrike">
                <a:solidFill>
                  <a:srgbClr val="878787"/>
                </a:solidFill>
                <a:latin typeface="Source Sans Pro"/>
                <a:ea typeface="Source Sans Pro"/>
                <a:cs typeface="Source Sans Pro"/>
                <a:sym typeface="Source Sans Pro"/>
              </a:defRPr>
            </a:lvl2pPr>
            <a:lvl3pPr indent="0" lvl="2" marL="914400" marR="0" rtl="0" algn="l">
              <a:spcBef>
                <a:spcPts val="280"/>
              </a:spcBef>
              <a:buClr>
                <a:srgbClr val="878787"/>
              </a:buClr>
              <a:buFont typeface="Arial"/>
              <a:buNone/>
              <a:defRPr b="0" i="0" sz="1400" u="none" cap="none" strike="noStrike">
                <a:solidFill>
                  <a:srgbClr val="878787"/>
                </a:solidFill>
                <a:latin typeface="Source Sans Pro"/>
                <a:ea typeface="Source Sans Pro"/>
                <a:cs typeface="Source Sans Pro"/>
                <a:sym typeface="Source Sans Pro"/>
              </a:defRPr>
            </a:lvl3pPr>
            <a:lvl4pPr indent="0" lvl="3" marL="1371600" marR="0" rtl="0" algn="l">
              <a:spcBef>
                <a:spcPts val="240"/>
              </a:spcBef>
              <a:buClr>
                <a:srgbClr val="878787"/>
              </a:buClr>
              <a:buFont typeface="Arial"/>
              <a:buNone/>
              <a:defRPr b="0" i="0" sz="1200" u="none" cap="none" strike="noStrike">
                <a:solidFill>
                  <a:srgbClr val="878787"/>
                </a:solidFill>
                <a:latin typeface="Source Sans Pro"/>
                <a:ea typeface="Source Sans Pro"/>
                <a:cs typeface="Source Sans Pro"/>
                <a:sym typeface="Source Sans Pro"/>
              </a:defRPr>
            </a:lvl4pPr>
            <a:lvl5pPr indent="0" lvl="4" marL="1828800" marR="0" rtl="0" algn="l">
              <a:spcBef>
                <a:spcPts val="240"/>
              </a:spcBef>
              <a:buClr>
                <a:srgbClr val="878787"/>
              </a:buClr>
              <a:buFont typeface="Arial"/>
              <a:buNone/>
              <a:defRPr b="0" i="0" sz="1200" u="none" cap="none" strike="noStrike">
                <a:solidFill>
                  <a:srgbClr val="878787"/>
                </a:solidFill>
                <a:latin typeface="Source Sans Pro"/>
                <a:ea typeface="Source Sans Pro"/>
                <a:cs typeface="Source Sans Pro"/>
                <a:sym typeface="Source Sans Pro"/>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9pPr>
          </a:lstStyle>
          <a:p/>
        </p:txBody>
      </p:sp>
      <p:sp>
        <p:nvSpPr>
          <p:cNvPr id="71" name="Shape 71"/>
          <p:cNvSpPr txBox="1"/>
          <p:nvPr>
            <p:ph idx="2" type="body"/>
          </p:nvPr>
        </p:nvSpPr>
        <p:spPr>
          <a:xfrm>
            <a:off x="4662394" y="3832344"/>
            <a:ext cx="4070350" cy="665161"/>
          </a:xfrm>
          <a:prstGeom prst="rect">
            <a:avLst/>
          </a:prstGeom>
          <a:noFill/>
          <a:ln>
            <a:noFill/>
          </a:ln>
        </p:spPr>
        <p:txBody>
          <a:bodyPr anchorCtr="0" anchor="t" bIns="91425" lIns="91425" rIns="91425" tIns="91425"/>
          <a:lstStyle>
            <a:lvl1pPr indent="0" lvl="0" marL="0" marR="0" rtl="0" algn="l">
              <a:spcBef>
                <a:spcPts val="220"/>
              </a:spcBef>
              <a:buClr>
                <a:srgbClr val="BFBFBF"/>
              </a:buClr>
              <a:buFont typeface="Arial"/>
              <a:buNone/>
              <a:defRPr b="0" i="1" sz="1100" u="none" cap="none" strike="noStrike">
                <a:solidFill>
                  <a:srgbClr val="BFBFBF"/>
                </a:solidFill>
                <a:latin typeface="Source Sans Pro"/>
                <a:ea typeface="Source Sans Pro"/>
                <a:cs typeface="Source Sans Pro"/>
                <a:sym typeface="Source Sans Pro"/>
              </a:defRPr>
            </a:lvl1pPr>
            <a:lvl2pPr indent="0" lvl="1" marL="457200" marR="0" rtl="0" algn="l">
              <a:spcBef>
                <a:spcPts val="240"/>
              </a:spcBef>
              <a:buClr>
                <a:srgbClr val="878787"/>
              </a:buClr>
              <a:buFont typeface="Arial"/>
              <a:buNone/>
              <a:defRPr b="0" i="0" sz="1200" u="none" cap="none" strike="noStrike">
                <a:solidFill>
                  <a:srgbClr val="878787"/>
                </a:solidFill>
                <a:latin typeface="Source Sans Pro"/>
                <a:ea typeface="Source Sans Pro"/>
                <a:cs typeface="Source Sans Pro"/>
                <a:sym typeface="Source Sans Pro"/>
              </a:defRPr>
            </a:lvl2pPr>
            <a:lvl3pPr indent="0" lvl="2" marL="914400" marR="0" rtl="0" algn="l">
              <a:spcBef>
                <a:spcPts val="220"/>
              </a:spcBef>
              <a:buClr>
                <a:srgbClr val="878787"/>
              </a:buClr>
              <a:buFont typeface="Arial"/>
              <a:buNone/>
              <a:defRPr b="0" i="0" sz="1100" u="none" cap="none" strike="noStrike">
                <a:solidFill>
                  <a:srgbClr val="878787"/>
                </a:solidFill>
                <a:latin typeface="Source Sans Pro"/>
                <a:ea typeface="Source Sans Pro"/>
                <a:cs typeface="Source Sans Pro"/>
                <a:sym typeface="Source Sans Pro"/>
              </a:defRPr>
            </a:lvl3pPr>
            <a:lvl4pPr indent="0" lvl="3" marL="1371600" marR="0" rtl="0" algn="l">
              <a:spcBef>
                <a:spcPts val="210"/>
              </a:spcBef>
              <a:buClr>
                <a:srgbClr val="878787"/>
              </a:buClr>
              <a:buFont typeface="Arial"/>
              <a:buNone/>
              <a:defRPr b="0" i="0" sz="1050" u="none" cap="none" strike="noStrike">
                <a:solidFill>
                  <a:srgbClr val="878787"/>
                </a:solidFill>
                <a:latin typeface="Source Sans Pro"/>
                <a:ea typeface="Source Sans Pro"/>
                <a:cs typeface="Source Sans Pro"/>
                <a:sym typeface="Source Sans Pro"/>
              </a:defRPr>
            </a:lvl4pPr>
            <a:lvl5pPr indent="0" lvl="4" marL="1828800" marR="0" rtl="0" algn="l">
              <a:spcBef>
                <a:spcPts val="210"/>
              </a:spcBef>
              <a:buClr>
                <a:srgbClr val="878787"/>
              </a:buClr>
              <a:buFont typeface="Arial"/>
              <a:buNone/>
              <a:defRPr b="0" i="0" sz="105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72" name="Shape 72"/>
          <p:cNvSpPr/>
          <p:nvPr>
            <p:ph idx="3" type="pic"/>
          </p:nvPr>
        </p:nvSpPr>
        <p:spPr>
          <a:xfrm>
            <a:off x="4662487" y="1200150"/>
            <a:ext cx="4070350" cy="2430555"/>
          </a:xfrm>
          <a:prstGeom prst="rect">
            <a:avLst/>
          </a:prstGeom>
          <a:noFill/>
          <a:ln>
            <a:noFill/>
          </a:ln>
        </p:spPr>
        <p:txBody>
          <a:bodyPr anchorCtr="0" anchor="t" bIns="91425" lIns="91425" rIns="91425" tIns="91425"/>
          <a:lstStyle>
            <a:lvl1pPr indent="-165100" lvl="0" marL="342900" marR="0" rtl="0" algn="l">
              <a:spcBef>
                <a:spcPts val="560"/>
              </a:spcBef>
              <a:buClr>
                <a:srgbClr val="878787"/>
              </a:buClr>
              <a:buSzPct val="100000"/>
              <a:buFont typeface="Arial"/>
              <a:buChar char="•"/>
              <a:defRPr b="0" i="0" sz="2800" u="none" cap="none" strike="noStrike">
                <a:solidFill>
                  <a:srgbClr val="878787"/>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14300" lvl="3" marL="16002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4pPr>
            <a:lvl5pPr indent="-114300" lvl="4" marL="20574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cxnSp>
        <p:nvCxnSpPr>
          <p:cNvPr id="73" name="Shape 73"/>
          <p:cNvCxnSpPr/>
          <p:nvPr/>
        </p:nvCxnSpPr>
        <p:spPr>
          <a:xfrm>
            <a:off x="0" y="952605"/>
            <a:ext cx="9144000" cy="0"/>
          </a:xfrm>
          <a:prstGeom prst="straightConnector1">
            <a:avLst/>
          </a:prstGeom>
          <a:noFill/>
          <a:ln cap="flat" cmpd="sng" w="9525">
            <a:solidFill>
              <a:srgbClr val="E8E8E8"/>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74" name="Shape 74"/>
        <p:cNvGrpSpPr/>
        <p:nvPr/>
      </p:nvGrpSpPr>
      <p:grpSpPr>
        <a:xfrm>
          <a:off x="0" y="0"/>
          <a:ext cx="0" cy="0"/>
          <a:chOff x="0" y="0"/>
          <a:chExt cx="0" cy="0"/>
        </a:xfrm>
      </p:grpSpPr>
      <p:sp>
        <p:nvSpPr>
          <p:cNvPr id="75" name="Shape 75"/>
          <p:cNvSpPr txBox="1"/>
          <p:nvPr>
            <p:ph type="title"/>
          </p:nvPr>
        </p:nvSpPr>
        <p:spPr>
          <a:xfrm>
            <a:off x="457199" y="342231"/>
            <a:ext cx="6662271" cy="363558"/>
          </a:xfrm>
          <a:prstGeom prst="rect">
            <a:avLst/>
          </a:prstGeom>
          <a:noFill/>
          <a:ln>
            <a:noFill/>
          </a:ln>
        </p:spPr>
        <p:txBody>
          <a:bodyPr anchorCtr="0" anchor="ctr" bIns="91425" lIns="91425" rIns="91425" tIns="91425"/>
          <a:lstStyle>
            <a:lvl1pPr indent="0" lvl="0" marL="0" marR="0" rtl="0" algn="l">
              <a:spcBef>
                <a:spcPts val="0"/>
              </a:spcBef>
              <a:buClr>
                <a:schemeClr val="accent1"/>
              </a:buClr>
              <a:buFont typeface="Source Sans Pro"/>
              <a:buNone/>
              <a:defRPr b="1" i="0" sz="28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6" name="Shape 76"/>
          <p:cNvSpPr txBox="1"/>
          <p:nvPr>
            <p:ph idx="1" type="body"/>
          </p:nvPr>
        </p:nvSpPr>
        <p:spPr>
          <a:xfrm>
            <a:off x="457200" y="1151334"/>
            <a:ext cx="4040187" cy="753599"/>
          </a:xfrm>
          <a:prstGeom prst="rect">
            <a:avLst/>
          </a:prstGeom>
          <a:noFill/>
          <a:ln>
            <a:noFill/>
          </a:ln>
        </p:spPr>
        <p:txBody>
          <a:bodyPr anchorCtr="0" anchor="b" bIns="91425" lIns="91425" rIns="91425" tIns="91425"/>
          <a:lstStyle>
            <a:lvl1pPr indent="0" lvl="0" marL="0" marR="0" rtl="0" algn="l">
              <a:spcBef>
                <a:spcPts val="480"/>
              </a:spcBef>
              <a:buClr>
                <a:srgbClr val="878787"/>
              </a:buClr>
              <a:buFont typeface="Arial"/>
              <a:buNone/>
              <a:defRPr b="1" i="0" sz="2400" u="none" cap="none" strike="noStrike">
                <a:solidFill>
                  <a:srgbClr val="878787"/>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1"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360"/>
              </a:spcBef>
              <a:buClr>
                <a:srgbClr val="878787"/>
              </a:buClr>
              <a:buFont typeface="Arial"/>
              <a:buNone/>
              <a:defRPr b="1" i="0" sz="1800" u="none" cap="none" strike="noStrike">
                <a:solidFill>
                  <a:srgbClr val="878787"/>
                </a:solidFill>
                <a:latin typeface="Source Sans Pro"/>
                <a:ea typeface="Source Sans Pro"/>
                <a:cs typeface="Source Sans Pro"/>
                <a:sym typeface="Source Sans Pro"/>
              </a:defRPr>
            </a:lvl3pPr>
            <a:lvl4pPr indent="0" lvl="3" marL="13716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4pPr>
            <a:lvl5pPr indent="0" lvl="4" marL="18288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5pPr>
            <a:lvl6pPr indent="0" lvl="5" marL="22860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6pPr>
            <a:lvl7pPr indent="0" lvl="6" marL="27432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7pPr>
            <a:lvl8pPr indent="0" lvl="7" marL="32004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8pPr>
            <a:lvl9pPr indent="0" lvl="8" marL="36576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77" name="Shape 77"/>
          <p:cNvSpPr txBox="1"/>
          <p:nvPr>
            <p:ph idx="2" type="body"/>
          </p:nvPr>
        </p:nvSpPr>
        <p:spPr>
          <a:xfrm>
            <a:off x="457200" y="2016580"/>
            <a:ext cx="4040187" cy="2578042"/>
          </a:xfrm>
          <a:prstGeom prst="rect">
            <a:avLst/>
          </a:prstGeom>
          <a:noFill/>
          <a:ln>
            <a:noFill/>
          </a:ln>
        </p:spPr>
        <p:txBody>
          <a:bodyPr anchorCtr="0" anchor="t" bIns="91425" lIns="91425" rIns="91425" tIns="91425"/>
          <a:lstStyle>
            <a:lvl1pPr indent="-215900" lvl="0" marL="3429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1pPr>
            <a:lvl2pPr indent="-158750" lvl="1" marL="74295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01600" lvl="3" marL="16002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4pPr>
            <a:lvl5pPr indent="-101600" lvl="4" marL="20574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sp>
        <p:nvSpPr>
          <p:cNvPr id="78" name="Shape 78"/>
          <p:cNvSpPr txBox="1"/>
          <p:nvPr>
            <p:ph idx="3" type="body"/>
          </p:nvPr>
        </p:nvSpPr>
        <p:spPr>
          <a:xfrm>
            <a:off x="4645026" y="1151334"/>
            <a:ext cx="4041774" cy="753599"/>
          </a:xfrm>
          <a:prstGeom prst="rect">
            <a:avLst/>
          </a:prstGeom>
          <a:noFill/>
          <a:ln>
            <a:noFill/>
          </a:ln>
        </p:spPr>
        <p:txBody>
          <a:bodyPr anchorCtr="0" anchor="b" bIns="91425" lIns="91425" rIns="91425" tIns="91425"/>
          <a:lstStyle>
            <a:lvl1pPr indent="0" lvl="0" marL="0" marR="0" rtl="0" algn="l">
              <a:spcBef>
                <a:spcPts val="480"/>
              </a:spcBef>
              <a:buClr>
                <a:srgbClr val="878787"/>
              </a:buClr>
              <a:buFont typeface="Arial"/>
              <a:buNone/>
              <a:defRPr b="1" i="0" sz="2400" u="none" cap="none" strike="noStrike">
                <a:solidFill>
                  <a:srgbClr val="878787"/>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1"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360"/>
              </a:spcBef>
              <a:buClr>
                <a:srgbClr val="878787"/>
              </a:buClr>
              <a:buFont typeface="Arial"/>
              <a:buNone/>
              <a:defRPr b="1" i="0" sz="1800" u="none" cap="none" strike="noStrike">
                <a:solidFill>
                  <a:srgbClr val="878787"/>
                </a:solidFill>
                <a:latin typeface="Source Sans Pro"/>
                <a:ea typeface="Source Sans Pro"/>
                <a:cs typeface="Source Sans Pro"/>
                <a:sym typeface="Source Sans Pro"/>
              </a:defRPr>
            </a:lvl3pPr>
            <a:lvl4pPr indent="0" lvl="3" marL="13716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4pPr>
            <a:lvl5pPr indent="0" lvl="4" marL="18288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5pPr>
            <a:lvl6pPr indent="0" lvl="5" marL="22860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6pPr>
            <a:lvl7pPr indent="0" lvl="6" marL="27432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7pPr>
            <a:lvl8pPr indent="0" lvl="7" marL="32004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8pPr>
            <a:lvl9pPr indent="0" lvl="8" marL="36576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79" name="Shape 79"/>
          <p:cNvSpPr txBox="1"/>
          <p:nvPr>
            <p:ph idx="4" type="body"/>
          </p:nvPr>
        </p:nvSpPr>
        <p:spPr>
          <a:xfrm>
            <a:off x="4645026" y="2016580"/>
            <a:ext cx="4041774" cy="2578042"/>
          </a:xfrm>
          <a:prstGeom prst="rect">
            <a:avLst/>
          </a:prstGeom>
          <a:noFill/>
          <a:ln>
            <a:noFill/>
          </a:ln>
        </p:spPr>
        <p:txBody>
          <a:bodyPr anchorCtr="0" anchor="t" bIns="91425" lIns="91425" rIns="91425" tIns="91425"/>
          <a:lstStyle>
            <a:lvl1pPr indent="-215900" lvl="0" marL="3429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1pPr>
            <a:lvl2pPr indent="-158750" lvl="1" marL="74295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01600" lvl="3" marL="16002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4pPr>
            <a:lvl5pPr indent="-101600" lvl="4" marL="20574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cxnSp>
        <p:nvCxnSpPr>
          <p:cNvPr id="80" name="Shape 80"/>
          <p:cNvCxnSpPr/>
          <p:nvPr/>
        </p:nvCxnSpPr>
        <p:spPr>
          <a:xfrm>
            <a:off x="0" y="952605"/>
            <a:ext cx="9144000" cy="0"/>
          </a:xfrm>
          <a:prstGeom prst="straightConnector1">
            <a:avLst/>
          </a:prstGeom>
          <a:noFill/>
          <a:ln cap="flat" cmpd="sng" w="9525">
            <a:solidFill>
              <a:srgbClr val="E8E8E8"/>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Only">
    <p:spTree>
      <p:nvGrpSpPr>
        <p:cNvPr id="81" name="Shape 81"/>
        <p:cNvGrpSpPr/>
        <p:nvPr/>
      </p:nvGrpSpPr>
      <p:grpSpPr>
        <a:xfrm>
          <a:off x="0" y="0"/>
          <a:ext cx="0" cy="0"/>
          <a:chOff x="0" y="0"/>
          <a:chExt cx="0" cy="0"/>
        </a:xfrm>
      </p:grpSpPr>
      <p:sp>
        <p:nvSpPr>
          <p:cNvPr id="82" name="Shape 82"/>
          <p:cNvSpPr/>
          <p:nvPr/>
        </p:nvSpPr>
        <p:spPr>
          <a:xfrm>
            <a:off x="0" y="0"/>
            <a:ext cx="9144000" cy="5143499"/>
          </a:xfrm>
          <a:prstGeom prst="rect">
            <a:avLst/>
          </a:prstGeom>
          <a:solidFill>
            <a:schemeClr val="dk2"/>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83" name="Shape 83"/>
          <p:cNvSpPr txBox="1"/>
          <p:nvPr>
            <p:ph type="title"/>
          </p:nvPr>
        </p:nvSpPr>
        <p:spPr>
          <a:xfrm>
            <a:off x="0" y="373780"/>
            <a:ext cx="9144000" cy="300461"/>
          </a:xfrm>
          <a:prstGeom prst="rect">
            <a:avLst/>
          </a:prstGeom>
          <a:noFill/>
          <a:ln>
            <a:noFill/>
          </a:ln>
        </p:spPr>
        <p:txBody>
          <a:bodyPr anchorCtr="0" anchor="ctr" bIns="91425" lIns="91425" rIns="91425" tIns="91425"/>
          <a:lstStyle>
            <a:lvl1pPr indent="0" lvl="0" marL="0" marR="0" rtl="0" algn="ctr">
              <a:spcBef>
                <a:spcPts val="0"/>
              </a:spcBef>
              <a:buClr>
                <a:schemeClr val="accent1"/>
              </a:buClr>
              <a:buFont typeface="Source Sans Pro"/>
              <a:buNone/>
              <a:defRPr b="1" i="0" sz="18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84" name="Shape 84"/>
          <p:cNvSpPr txBox="1"/>
          <p:nvPr>
            <p:ph idx="1" type="body"/>
          </p:nvPr>
        </p:nvSpPr>
        <p:spPr>
          <a:xfrm>
            <a:off x="1042146" y="1770528"/>
            <a:ext cx="7059705" cy="1377484"/>
          </a:xfrm>
          <a:prstGeom prst="rect">
            <a:avLst/>
          </a:prstGeom>
          <a:noFill/>
          <a:ln>
            <a:noFill/>
          </a:ln>
        </p:spPr>
        <p:txBody>
          <a:bodyPr anchorCtr="0" anchor="t" bIns="91425" lIns="91425" rIns="91425" tIns="91425"/>
          <a:lstStyle>
            <a:lvl1pPr indent="0" lvl="0" marL="0" marR="0" rtl="0" algn="ctr">
              <a:spcBef>
                <a:spcPts val="560"/>
              </a:spcBef>
              <a:buClr>
                <a:srgbClr val="FFFFFF"/>
              </a:buClr>
              <a:buFont typeface="Arial"/>
              <a:buNone/>
              <a:defRPr b="0" i="0" sz="2800" u="none" cap="none" strike="noStrike">
                <a:solidFill>
                  <a:srgbClr val="FFFFFF"/>
                </a:solidFill>
                <a:latin typeface="Source Sans Pro"/>
                <a:ea typeface="Source Sans Pro"/>
                <a:cs typeface="Source Sans Pro"/>
                <a:sym typeface="Source Sans Pro"/>
              </a:defRPr>
            </a:lvl1pPr>
            <a:lvl2pPr indent="0" lvl="1" marL="457200" marR="0" rtl="0" algn="ctr">
              <a:spcBef>
                <a:spcPts val="480"/>
              </a:spcBef>
              <a:buClr>
                <a:srgbClr val="878787"/>
              </a:buClr>
              <a:buFont typeface="Arial"/>
              <a:buNone/>
              <a:defRPr b="0" i="0" sz="2400" u="none" cap="none" strike="noStrike">
                <a:solidFill>
                  <a:srgbClr val="878787"/>
                </a:solidFill>
                <a:latin typeface="Source Sans Pro"/>
                <a:ea typeface="Source Sans Pro"/>
                <a:cs typeface="Source Sans Pro"/>
                <a:sym typeface="Source Sans Pro"/>
              </a:defRPr>
            </a:lvl2pPr>
            <a:lvl3pPr indent="0" lvl="2" marL="914400" marR="0" rtl="0" algn="ctr">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3pPr>
            <a:lvl4pPr indent="0" lvl="3" marL="1371600" marR="0" rtl="0" algn="ctr">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4pPr>
            <a:lvl5pPr indent="0" lvl="4" marL="1828800" marR="0" rtl="0" algn="ctr">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pic>
        <p:nvPicPr>
          <p:cNvPr descr="Pattern1.png" id="85" name="Shape 85"/>
          <p:cNvPicPr preferRelativeResize="0"/>
          <p:nvPr/>
        </p:nvPicPr>
        <p:blipFill rotWithShape="1">
          <a:blip r:embed="rId2">
            <a:alphaModFix/>
          </a:blip>
          <a:srcRect b="0" l="0" r="0" t="0"/>
          <a:stretch/>
        </p:blipFill>
        <p:spPr>
          <a:xfrm>
            <a:off x="0" y="0"/>
            <a:ext cx="9144000" cy="514349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86" name="Shape 86"/>
        <p:cNvGrpSpPr/>
        <p:nvPr/>
      </p:nvGrpSpPr>
      <p:grpSpPr>
        <a:xfrm>
          <a:off x="0" y="0"/>
          <a:ext cx="0" cy="0"/>
          <a:chOff x="0" y="0"/>
          <a:chExt cx="0" cy="0"/>
        </a:xfrm>
      </p:grpSpPr>
      <p:sp>
        <p:nvSpPr>
          <p:cNvPr id="87" name="Shape 87"/>
          <p:cNvSpPr/>
          <p:nvPr/>
        </p:nvSpPr>
        <p:spPr>
          <a:xfrm>
            <a:off x="-67234" y="-126998"/>
            <a:ext cx="9226176" cy="5285440"/>
          </a:xfrm>
          <a:prstGeom prst="rect">
            <a:avLst/>
          </a:prstGeom>
          <a:solidFill>
            <a:srgbClr val="97ACB5"/>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accent3"/>
              </a:solidFill>
              <a:latin typeface="Source Sans Pro"/>
              <a:ea typeface="Source Sans Pro"/>
              <a:cs typeface="Source Sans Pro"/>
              <a:sym typeface="Source Sans Pro"/>
            </a:endParaRPr>
          </a:p>
        </p:txBody>
      </p:sp>
      <p:sp>
        <p:nvSpPr>
          <p:cNvPr id="88" name="Shape 88"/>
          <p:cNvSpPr txBox="1"/>
          <p:nvPr>
            <p:ph type="title"/>
          </p:nvPr>
        </p:nvSpPr>
        <p:spPr>
          <a:xfrm>
            <a:off x="239056" y="465166"/>
            <a:ext cx="8516470" cy="376791"/>
          </a:xfrm>
          <a:prstGeom prst="rect">
            <a:avLst/>
          </a:prstGeom>
          <a:noFill/>
          <a:ln>
            <a:noFill/>
          </a:ln>
        </p:spPr>
        <p:txBody>
          <a:bodyPr anchorCtr="0" anchor="b" bIns="91425" lIns="91425" rIns="91425" tIns="91425"/>
          <a:lstStyle>
            <a:lvl1pPr indent="0" lvl="0" marL="0" marR="0" rtl="0" algn="l">
              <a:spcBef>
                <a:spcPts val="0"/>
              </a:spcBef>
              <a:buClr>
                <a:srgbClr val="FFFFFF"/>
              </a:buClr>
              <a:buFont typeface="Source Sans Pro"/>
              <a:buNone/>
              <a:defRPr b="0" i="0" sz="2800" u="none" cap="none" strike="noStrike">
                <a:solidFill>
                  <a:srgbClr val="FFFFFF"/>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89" name="Shape 89"/>
          <p:cNvSpPr/>
          <p:nvPr>
            <p:ph idx="2" type="pic"/>
          </p:nvPr>
        </p:nvSpPr>
        <p:spPr>
          <a:xfrm>
            <a:off x="-82176" y="1105646"/>
            <a:ext cx="9226176" cy="4037852"/>
          </a:xfrm>
          <a:prstGeom prst="rect">
            <a:avLst/>
          </a:prstGeom>
          <a:noFill/>
          <a:ln>
            <a:noFill/>
          </a:ln>
        </p:spPr>
        <p:txBody>
          <a:bodyPr anchorCtr="0" anchor="t" bIns="91425" lIns="91425" rIns="91425" tIns="91425"/>
          <a:lstStyle>
            <a:lvl1pPr indent="0" lvl="0" marL="0" marR="0" rtl="0" algn="l">
              <a:spcBef>
                <a:spcPts val="640"/>
              </a:spcBef>
              <a:buClr>
                <a:srgbClr val="878787"/>
              </a:buClr>
              <a:buFont typeface="Arial"/>
              <a:buNone/>
              <a:defRPr b="0" i="0" sz="3200" u="none" cap="none" strike="noStrike">
                <a:solidFill>
                  <a:srgbClr val="878787"/>
                </a:solidFill>
                <a:latin typeface="Source Sans Pro"/>
                <a:ea typeface="Source Sans Pro"/>
                <a:cs typeface="Source Sans Pro"/>
                <a:sym typeface="Source Sans Pro"/>
              </a:defRPr>
            </a:lvl1pPr>
            <a:lvl2pPr indent="0" lvl="1" marL="457200" marR="0" rtl="0" algn="l">
              <a:spcBef>
                <a:spcPts val="560"/>
              </a:spcBef>
              <a:buClr>
                <a:srgbClr val="878787"/>
              </a:buClr>
              <a:buFont typeface="Arial"/>
              <a:buNone/>
              <a:defRPr b="0" i="0" sz="2800" u="none" cap="none" strike="noStrike">
                <a:solidFill>
                  <a:srgbClr val="878787"/>
                </a:solidFill>
                <a:latin typeface="Source Sans Pro"/>
                <a:ea typeface="Source Sans Pro"/>
                <a:cs typeface="Source Sans Pro"/>
                <a:sym typeface="Source Sans Pro"/>
              </a:defRPr>
            </a:lvl2pPr>
            <a:lvl3pPr indent="0" lvl="2" marL="914400" marR="0" rtl="0" algn="l">
              <a:spcBef>
                <a:spcPts val="480"/>
              </a:spcBef>
              <a:buClr>
                <a:srgbClr val="878787"/>
              </a:buClr>
              <a:buFont typeface="Arial"/>
              <a:buNone/>
              <a:defRPr b="0" i="0" sz="2400" u="none" cap="none" strike="noStrike">
                <a:solidFill>
                  <a:srgbClr val="878787"/>
                </a:solidFill>
                <a:latin typeface="Source Sans Pro"/>
                <a:ea typeface="Source Sans Pro"/>
                <a:cs typeface="Source Sans Pro"/>
                <a:sym typeface="Source Sans Pro"/>
              </a:defRPr>
            </a:lvl3pPr>
            <a:lvl4pPr indent="0" lvl="3" marL="13716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4pPr>
            <a:lvl5pPr indent="0" lvl="4" marL="18288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5pPr>
            <a:lvl6pPr indent="0" lvl="5" marL="2286000" marR="0" rtl="0" algn="l">
              <a:spcBef>
                <a:spcPts val="400"/>
              </a:spcBef>
              <a:buClr>
                <a:schemeClr val="dk1"/>
              </a:buClr>
              <a:buFont typeface="Arial"/>
              <a:buNone/>
              <a:defRPr b="0" i="0" sz="2000" u="none" cap="none" strike="noStrike">
                <a:solidFill>
                  <a:schemeClr val="dk1"/>
                </a:solidFill>
                <a:latin typeface="Source Sans Pro"/>
                <a:ea typeface="Source Sans Pro"/>
                <a:cs typeface="Source Sans Pro"/>
                <a:sym typeface="Source Sans Pro"/>
              </a:defRPr>
            </a:lvl6pPr>
            <a:lvl7pPr indent="0" lvl="6" marL="2743200" marR="0" rtl="0" algn="l">
              <a:spcBef>
                <a:spcPts val="400"/>
              </a:spcBef>
              <a:buClr>
                <a:schemeClr val="dk1"/>
              </a:buClr>
              <a:buFont typeface="Arial"/>
              <a:buNone/>
              <a:defRPr b="0" i="0" sz="2000" u="none" cap="none" strike="noStrike">
                <a:solidFill>
                  <a:schemeClr val="dk1"/>
                </a:solidFill>
                <a:latin typeface="Source Sans Pro"/>
                <a:ea typeface="Source Sans Pro"/>
                <a:cs typeface="Source Sans Pro"/>
                <a:sym typeface="Source Sans Pro"/>
              </a:defRPr>
            </a:lvl7pPr>
            <a:lvl8pPr indent="0" lvl="7" marL="3200400" marR="0" rtl="0" algn="l">
              <a:spcBef>
                <a:spcPts val="400"/>
              </a:spcBef>
              <a:buClr>
                <a:schemeClr val="dk1"/>
              </a:buClr>
              <a:buFont typeface="Arial"/>
              <a:buNone/>
              <a:defRPr b="0" i="0" sz="2000" u="none" cap="none" strike="noStrike">
                <a:solidFill>
                  <a:schemeClr val="dk1"/>
                </a:solidFill>
                <a:latin typeface="Source Sans Pro"/>
                <a:ea typeface="Source Sans Pro"/>
                <a:cs typeface="Source Sans Pro"/>
                <a:sym typeface="Source Sans Pro"/>
              </a:defRPr>
            </a:lvl8pPr>
            <a:lvl9pPr indent="0" lvl="8" marL="3657600" marR="0" rtl="0" algn="l">
              <a:spcBef>
                <a:spcPts val="400"/>
              </a:spcBef>
              <a:buClr>
                <a:schemeClr val="dk1"/>
              </a:buClr>
              <a:buFont typeface="Arial"/>
              <a:buNone/>
              <a:defRPr b="0" i="0" sz="2000" u="none" cap="none" strike="noStrike">
                <a:solidFill>
                  <a:schemeClr val="dk1"/>
                </a:solidFill>
                <a:latin typeface="Source Sans Pro"/>
                <a:ea typeface="Source Sans Pro"/>
                <a:cs typeface="Source Sans Pro"/>
                <a:sym typeface="Source Sans Pro"/>
              </a:defRPr>
            </a:lvl9pPr>
          </a:lstStyle>
          <a:p/>
        </p:txBody>
      </p:sp>
      <p:sp>
        <p:nvSpPr>
          <p:cNvPr id="90" name="Shape 90"/>
          <p:cNvSpPr txBox="1"/>
          <p:nvPr>
            <p:ph idx="1" type="body"/>
          </p:nvPr>
        </p:nvSpPr>
        <p:spPr>
          <a:xfrm>
            <a:off x="239056" y="157381"/>
            <a:ext cx="8516470" cy="229215"/>
          </a:xfrm>
          <a:prstGeom prst="rect">
            <a:avLst/>
          </a:prstGeom>
          <a:noFill/>
          <a:ln>
            <a:noFill/>
          </a:ln>
        </p:spPr>
        <p:txBody>
          <a:bodyPr anchorCtr="0" anchor="t" bIns="91425" lIns="91425" rIns="91425" tIns="91425"/>
          <a:lstStyle>
            <a:lvl1pPr indent="0" lvl="0" marL="0" marR="0" rtl="0" algn="l">
              <a:spcBef>
                <a:spcPts val="240"/>
              </a:spcBef>
              <a:buClr>
                <a:schemeClr val="dk2"/>
              </a:buClr>
              <a:buFont typeface="Arial"/>
              <a:buNone/>
              <a:defRPr b="1" i="0" sz="1200" u="none" cap="none" strike="noStrike">
                <a:solidFill>
                  <a:schemeClr val="dk2"/>
                </a:solidFill>
                <a:latin typeface="Source Sans Pro"/>
                <a:ea typeface="Source Sans Pro"/>
                <a:cs typeface="Source Sans Pro"/>
                <a:sym typeface="Source Sans Pro"/>
              </a:defRPr>
            </a:lvl1pPr>
            <a:lvl2pPr indent="0" lvl="1" marL="457200" marR="0" rtl="0" algn="l">
              <a:spcBef>
                <a:spcPts val="240"/>
              </a:spcBef>
              <a:buClr>
                <a:srgbClr val="878787"/>
              </a:buClr>
              <a:buFont typeface="Arial"/>
              <a:buNone/>
              <a:defRPr b="0" i="0" sz="1200" u="none" cap="none" strike="noStrike">
                <a:solidFill>
                  <a:srgbClr val="878787"/>
                </a:solidFill>
                <a:latin typeface="Source Sans Pro"/>
                <a:ea typeface="Source Sans Pro"/>
                <a:cs typeface="Source Sans Pro"/>
                <a:sym typeface="Source Sans Pro"/>
              </a:defRPr>
            </a:lvl2pPr>
            <a:lvl3pPr indent="0" lvl="2" marL="914400" marR="0" rtl="0" algn="l">
              <a:spcBef>
                <a:spcPts val="200"/>
              </a:spcBef>
              <a:buClr>
                <a:srgbClr val="878787"/>
              </a:buClr>
              <a:buFont typeface="Arial"/>
              <a:buNone/>
              <a:defRPr b="0" i="0" sz="1000" u="none" cap="none" strike="noStrike">
                <a:solidFill>
                  <a:srgbClr val="878787"/>
                </a:solidFill>
                <a:latin typeface="Source Sans Pro"/>
                <a:ea typeface="Source Sans Pro"/>
                <a:cs typeface="Source Sans Pro"/>
                <a:sym typeface="Source Sans Pro"/>
              </a:defRPr>
            </a:lvl3pPr>
            <a:lvl4pPr indent="0" lvl="3" marL="1371600" marR="0" rtl="0" algn="l">
              <a:spcBef>
                <a:spcPts val="180"/>
              </a:spcBef>
              <a:buClr>
                <a:srgbClr val="878787"/>
              </a:buClr>
              <a:buFont typeface="Arial"/>
              <a:buNone/>
              <a:defRPr b="0" i="0" sz="900" u="none" cap="none" strike="noStrike">
                <a:solidFill>
                  <a:srgbClr val="878787"/>
                </a:solidFill>
                <a:latin typeface="Source Sans Pro"/>
                <a:ea typeface="Source Sans Pro"/>
                <a:cs typeface="Source Sans Pro"/>
                <a:sym typeface="Source Sans Pro"/>
              </a:defRPr>
            </a:lvl4pPr>
            <a:lvl5pPr indent="0" lvl="4" marL="1828800" marR="0" rtl="0" algn="l">
              <a:spcBef>
                <a:spcPts val="180"/>
              </a:spcBef>
              <a:buClr>
                <a:srgbClr val="878787"/>
              </a:buClr>
              <a:buFont typeface="Arial"/>
              <a:buNone/>
              <a:defRPr b="0" i="0" sz="900" u="none" cap="none" strike="noStrike">
                <a:solidFill>
                  <a:srgbClr val="878787"/>
                </a:solidFill>
                <a:latin typeface="Source Sans Pro"/>
                <a:ea typeface="Source Sans Pro"/>
                <a:cs typeface="Source Sans Pro"/>
                <a:sym typeface="Source Sans Pro"/>
              </a:defRPr>
            </a:lvl5pPr>
            <a:lvl6pPr indent="0" lvl="5" marL="2286000" marR="0" rtl="0" algn="l">
              <a:spcBef>
                <a:spcPts val="180"/>
              </a:spcBef>
              <a:buClr>
                <a:schemeClr val="dk1"/>
              </a:buClr>
              <a:buFont typeface="Arial"/>
              <a:buNone/>
              <a:defRPr b="0" i="0" sz="900" u="none" cap="none" strike="noStrike">
                <a:solidFill>
                  <a:schemeClr val="dk1"/>
                </a:solidFill>
                <a:latin typeface="Source Sans Pro"/>
                <a:ea typeface="Source Sans Pro"/>
                <a:cs typeface="Source Sans Pro"/>
                <a:sym typeface="Source Sans Pro"/>
              </a:defRPr>
            </a:lvl6pPr>
            <a:lvl7pPr indent="0" lvl="6" marL="2743200" marR="0" rtl="0" algn="l">
              <a:spcBef>
                <a:spcPts val="180"/>
              </a:spcBef>
              <a:buClr>
                <a:schemeClr val="dk1"/>
              </a:buClr>
              <a:buFont typeface="Arial"/>
              <a:buNone/>
              <a:defRPr b="0" i="0" sz="900" u="none" cap="none" strike="noStrike">
                <a:solidFill>
                  <a:schemeClr val="dk1"/>
                </a:solidFill>
                <a:latin typeface="Source Sans Pro"/>
                <a:ea typeface="Source Sans Pro"/>
                <a:cs typeface="Source Sans Pro"/>
                <a:sym typeface="Source Sans Pro"/>
              </a:defRPr>
            </a:lvl7pPr>
            <a:lvl8pPr indent="0" lvl="7" marL="3200400" marR="0" rtl="0" algn="l">
              <a:spcBef>
                <a:spcPts val="180"/>
              </a:spcBef>
              <a:buClr>
                <a:schemeClr val="dk1"/>
              </a:buClr>
              <a:buFont typeface="Arial"/>
              <a:buNone/>
              <a:defRPr b="0" i="0" sz="900" u="none" cap="none" strike="noStrike">
                <a:solidFill>
                  <a:schemeClr val="dk1"/>
                </a:solidFill>
                <a:latin typeface="Source Sans Pro"/>
                <a:ea typeface="Source Sans Pro"/>
                <a:cs typeface="Source Sans Pro"/>
                <a:sym typeface="Source Sans Pro"/>
              </a:defRPr>
            </a:lvl8pPr>
            <a:lvl9pPr indent="0" lvl="8" marL="3657600" marR="0" rtl="0" algn="l">
              <a:spcBef>
                <a:spcPts val="180"/>
              </a:spcBef>
              <a:buClr>
                <a:schemeClr val="dk1"/>
              </a:buClr>
              <a:buFont typeface="Arial"/>
              <a:buNone/>
              <a:defRPr b="0" i="0" sz="9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Comparison">
    <p:spTree>
      <p:nvGrpSpPr>
        <p:cNvPr id="91" name="Shape 91"/>
        <p:cNvGrpSpPr/>
        <p:nvPr/>
      </p:nvGrpSpPr>
      <p:grpSpPr>
        <a:xfrm>
          <a:off x="0" y="0"/>
          <a:ext cx="0" cy="0"/>
          <a:chOff x="0" y="0"/>
          <a:chExt cx="0" cy="0"/>
        </a:xfrm>
      </p:grpSpPr>
      <p:sp>
        <p:nvSpPr>
          <p:cNvPr id="92" name="Shape 92"/>
          <p:cNvSpPr/>
          <p:nvPr/>
        </p:nvSpPr>
        <p:spPr>
          <a:xfrm>
            <a:off x="366059" y="1822333"/>
            <a:ext cx="2039470" cy="2772078"/>
          </a:xfrm>
          <a:prstGeom prst="rect">
            <a:avLst/>
          </a:prstGeom>
          <a:solidFill>
            <a:srgbClr val="F5F5F5"/>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93" name="Shape 93"/>
          <p:cNvSpPr/>
          <p:nvPr/>
        </p:nvSpPr>
        <p:spPr>
          <a:xfrm>
            <a:off x="2488200" y="1822333"/>
            <a:ext cx="2039470" cy="2772078"/>
          </a:xfrm>
          <a:prstGeom prst="rect">
            <a:avLst/>
          </a:prstGeom>
          <a:solidFill>
            <a:srgbClr val="F5F5F5"/>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94" name="Shape 94"/>
          <p:cNvSpPr/>
          <p:nvPr/>
        </p:nvSpPr>
        <p:spPr>
          <a:xfrm>
            <a:off x="4610342" y="1822333"/>
            <a:ext cx="2039470" cy="2772078"/>
          </a:xfrm>
          <a:prstGeom prst="rect">
            <a:avLst/>
          </a:prstGeom>
          <a:solidFill>
            <a:srgbClr val="F5F5F5"/>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95" name="Shape 95"/>
          <p:cNvSpPr/>
          <p:nvPr/>
        </p:nvSpPr>
        <p:spPr>
          <a:xfrm>
            <a:off x="6732485" y="1822333"/>
            <a:ext cx="2039470" cy="2772078"/>
          </a:xfrm>
          <a:prstGeom prst="rect">
            <a:avLst/>
          </a:prstGeom>
          <a:solidFill>
            <a:srgbClr val="F5F5F5"/>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96" name="Shape 96"/>
          <p:cNvSpPr txBox="1"/>
          <p:nvPr>
            <p:ph type="title"/>
          </p:nvPr>
        </p:nvSpPr>
        <p:spPr>
          <a:xfrm>
            <a:off x="457199" y="342231"/>
            <a:ext cx="6662271" cy="363558"/>
          </a:xfrm>
          <a:prstGeom prst="rect">
            <a:avLst/>
          </a:prstGeom>
          <a:noFill/>
          <a:ln>
            <a:noFill/>
          </a:ln>
        </p:spPr>
        <p:txBody>
          <a:bodyPr anchorCtr="0" anchor="ctr" bIns="91425" lIns="91425" rIns="91425" tIns="91425"/>
          <a:lstStyle>
            <a:lvl1pPr indent="0" lvl="0" marL="0" marR="0" rtl="0" algn="l">
              <a:spcBef>
                <a:spcPts val="0"/>
              </a:spcBef>
              <a:buClr>
                <a:schemeClr val="accent1"/>
              </a:buClr>
              <a:buFont typeface="Source Sans Pro"/>
              <a:buNone/>
              <a:defRPr b="1" i="0" sz="28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97" name="Shape 97"/>
          <p:cNvSpPr txBox="1"/>
          <p:nvPr>
            <p:ph idx="1" type="body"/>
          </p:nvPr>
        </p:nvSpPr>
        <p:spPr>
          <a:xfrm>
            <a:off x="457200" y="1233420"/>
            <a:ext cx="1948328" cy="514718"/>
          </a:xfrm>
          <a:prstGeom prst="rect">
            <a:avLst/>
          </a:prstGeom>
          <a:noFill/>
          <a:ln>
            <a:noFill/>
          </a:ln>
        </p:spPr>
        <p:txBody>
          <a:bodyPr anchorCtr="0" anchor="b" bIns="91425" lIns="91425" rIns="91425" tIns="91425"/>
          <a:lstStyle>
            <a:lvl1pPr indent="0" lvl="0" marL="0" marR="0" rtl="0" algn="ctr">
              <a:spcBef>
                <a:spcPts val="480"/>
              </a:spcBef>
              <a:buClr>
                <a:srgbClr val="006FD6"/>
              </a:buClr>
              <a:buFont typeface="Arial"/>
              <a:buNone/>
              <a:defRPr b="1" i="0" sz="2400" u="none" cap="none" strike="noStrike">
                <a:solidFill>
                  <a:srgbClr val="006FD6"/>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1"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360"/>
              </a:spcBef>
              <a:buClr>
                <a:srgbClr val="878787"/>
              </a:buClr>
              <a:buFont typeface="Arial"/>
              <a:buNone/>
              <a:defRPr b="1" i="0" sz="1800" u="none" cap="none" strike="noStrike">
                <a:solidFill>
                  <a:srgbClr val="878787"/>
                </a:solidFill>
                <a:latin typeface="Source Sans Pro"/>
                <a:ea typeface="Source Sans Pro"/>
                <a:cs typeface="Source Sans Pro"/>
                <a:sym typeface="Source Sans Pro"/>
              </a:defRPr>
            </a:lvl3pPr>
            <a:lvl4pPr indent="0" lvl="3" marL="13716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4pPr>
            <a:lvl5pPr indent="0" lvl="4" marL="18288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5pPr>
            <a:lvl6pPr indent="0" lvl="5" marL="22860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6pPr>
            <a:lvl7pPr indent="0" lvl="6" marL="27432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7pPr>
            <a:lvl8pPr indent="0" lvl="7" marL="32004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8pPr>
            <a:lvl9pPr indent="0" lvl="8" marL="36576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98" name="Shape 98"/>
          <p:cNvSpPr txBox="1"/>
          <p:nvPr>
            <p:ph idx="2" type="body"/>
          </p:nvPr>
        </p:nvSpPr>
        <p:spPr>
          <a:xfrm>
            <a:off x="457200" y="1904515"/>
            <a:ext cx="1948328" cy="2578042"/>
          </a:xfrm>
          <a:prstGeom prst="rect">
            <a:avLst/>
          </a:prstGeom>
          <a:noFill/>
          <a:ln>
            <a:noFill/>
          </a:ln>
        </p:spPr>
        <p:txBody>
          <a:bodyPr anchorCtr="0" anchor="t" bIns="91425" lIns="91425" rIns="91425" tIns="91425"/>
          <a:lstStyle>
            <a:lvl1pPr indent="-222250" lvl="0" marL="285750" marR="0" rtl="0" algn="l">
              <a:lnSpc>
                <a:spcPct val="110000"/>
              </a:lnSpc>
              <a:spcBef>
                <a:spcPts val="200"/>
              </a:spcBef>
              <a:spcAft>
                <a:spcPts val="600"/>
              </a:spcAft>
              <a:buClr>
                <a:srgbClr val="878787"/>
              </a:buClr>
              <a:buSzPct val="100000"/>
              <a:buFont typeface="Arial"/>
              <a:buChar char="•"/>
              <a:defRPr b="0" i="0" sz="1000" u="none" cap="none" strike="noStrike">
                <a:solidFill>
                  <a:srgbClr val="878787"/>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3pPr>
            <a:lvl4pPr indent="0" lvl="3" marL="13716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4pPr>
            <a:lvl5pPr indent="0" lvl="4" marL="18288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sp>
        <p:nvSpPr>
          <p:cNvPr id="99" name="Shape 99"/>
          <p:cNvSpPr txBox="1"/>
          <p:nvPr>
            <p:ph idx="3" type="body"/>
          </p:nvPr>
        </p:nvSpPr>
        <p:spPr>
          <a:xfrm>
            <a:off x="2548960" y="1233420"/>
            <a:ext cx="1948328" cy="514718"/>
          </a:xfrm>
          <a:prstGeom prst="rect">
            <a:avLst/>
          </a:prstGeom>
          <a:noFill/>
          <a:ln>
            <a:noFill/>
          </a:ln>
        </p:spPr>
        <p:txBody>
          <a:bodyPr anchorCtr="0" anchor="b" bIns="91425" lIns="91425" rIns="91425" tIns="91425"/>
          <a:lstStyle>
            <a:lvl1pPr indent="0" lvl="0" marL="0" marR="0" rtl="0" algn="ctr">
              <a:spcBef>
                <a:spcPts val="480"/>
              </a:spcBef>
              <a:buClr>
                <a:srgbClr val="1863AF"/>
              </a:buClr>
              <a:buFont typeface="Arial"/>
              <a:buNone/>
              <a:defRPr b="1" i="0" sz="2400" u="none" cap="none" strike="noStrike">
                <a:solidFill>
                  <a:srgbClr val="1863AF"/>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1"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360"/>
              </a:spcBef>
              <a:buClr>
                <a:srgbClr val="878787"/>
              </a:buClr>
              <a:buFont typeface="Arial"/>
              <a:buNone/>
              <a:defRPr b="1" i="0" sz="1800" u="none" cap="none" strike="noStrike">
                <a:solidFill>
                  <a:srgbClr val="878787"/>
                </a:solidFill>
                <a:latin typeface="Source Sans Pro"/>
                <a:ea typeface="Source Sans Pro"/>
                <a:cs typeface="Source Sans Pro"/>
                <a:sym typeface="Source Sans Pro"/>
              </a:defRPr>
            </a:lvl3pPr>
            <a:lvl4pPr indent="0" lvl="3" marL="13716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4pPr>
            <a:lvl5pPr indent="0" lvl="4" marL="18288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5pPr>
            <a:lvl6pPr indent="0" lvl="5" marL="22860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6pPr>
            <a:lvl7pPr indent="0" lvl="6" marL="27432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7pPr>
            <a:lvl8pPr indent="0" lvl="7" marL="32004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8pPr>
            <a:lvl9pPr indent="0" lvl="8" marL="36576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100" name="Shape 100"/>
          <p:cNvSpPr txBox="1"/>
          <p:nvPr>
            <p:ph idx="4" type="body"/>
          </p:nvPr>
        </p:nvSpPr>
        <p:spPr>
          <a:xfrm>
            <a:off x="2548960" y="1904515"/>
            <a:ext cx="1948328" cy="2578042"/>
          </a:xfrm>
          <a:prstGeom prst="rect">
            <a:avLst/>
          </a:prstGeom>
          <a:noFill/>
          <a:ln>
            <a:noFill/>
          </a:ln>
        </p:spPr>
        <p:txBody>
          <a:bodyPr anchorCtr="0" anchor="t" bIns="91425" lIns="91425" rIns="91425" tIns="91425"/>
          <a:lstStyle>
            <a:lvl1pPr indent="-222250" lvl="0" marL="285750" marR="0" rtl="0" algn="l">
              <a:lnSpc>
                <a:spcPct val="100000"/>
              </a:lnSpc>
              <a:spcBef>
                <a:spcPts val="200"/>
              </a:spcBef>
              <a:spcAft>
                <a:spcPts val="600"/>
              </a:spcAft>
              <a:buClr>
                <a:srgbClr val="878787"/>
              </a:buClr>
              <a:buSzPct val="100000"/>
              <a:buFont typeface="Arial"/>
              <a:buChar char="•"/>
              <a:defRPr b="0" i="0" sz="1000" u="none" cap="none" strike="noStrike">
                <a:solidFill>
                  <a:srgbClr val="878787"/>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3pPr>
            <a:lvl4pPr indent="0" lvl="3" marL="13716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4pPr>
            <a:lvl5pPr indent="0" lvl="4" marL="18288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sp>
        <p:nvSpPr>
          <p:cNvPr id="101" name="Shape 101"/>
          <p:cNvSpPr txBox="1"/>
          <p:nvPr>
            <p:ph idx="5" type="body"/>
          </p:nvPr>
        </p:nvSpPr>
        <p:spPr>
          <a:xfrm>
            <a:off x="4655664" y="1233420"/>
            <a:ext cx="1948328" cy="514718"/>
          </a:xfrm>
          <a:prstGeom prst="rect">
            <a:avLst/>
          </a:prstGeom>
          <a:noFill/>
          <a:ln>
            <a:noFill/>
          </a:ln>
        </p:spPr>
        <p:txBody>
          <a:bodyPr anchorCtr="0" anchor="b" bIns="91425" lIns="91425" rIns="91425" tIns="91425"/>
          <a:lstStyle>
            <a:lvl1pPr indent="0" lvl="0" marL="0" marR="0" rtl="0" algn="ctr">
              <a:spcBef>
                <a:spcPts val="480"/>
              </a:spcBef>
              <a:buClr>
                <a:srgbClr val="1863AF"/>
              </a:buClr>
              <a:buFont typeface="Arial"/>
              <a:buNone/>
              <a:defRPr b="1" i="0" sz="2400" u="none" cap="none" strike="noStrike">
                <a:solidFill>
                  <a:srgbClr val="1863AF"/>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1"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360"/>
              </a:spcBef>
              <a:buClr>
                <a:srgbClr val="878787"/>
              </a:buClr>
              <a:buFont typeface="Arial"/>
              <a:buNone/>
              <a:defRPr b="1" i="0" sz="1800" u="none" cap="none" strike="noStrike">
                <a:solidFill>
                  <a:srgbClr val="878787"/>
                </a:solidFill>
                <a:latin typeface="Source Sans Pro"/>
                <a:ea typeface="Source Sans Pro"/>
                <a:cs typeface="Source Sans Pro"/>
                <a:sym typeface="Source Sans Pro"/>
              </a:defRPr>
            </a:lvl3pPr>
            <a:lvl4pPr indent="0" lvl="3" marL="13716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4pPr>
            <a:lvl5pPr indent="0" lvl="4" marL="18288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5pPr>
            <a:lvl6pPr indent="0" lvl="5" marL="22860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6pPr>
            <a:lvl7pPr indent="0" lvl="6" marL="27432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7pPr>
            <a:lvl8pPr indent="0" lvl="7" marL="32004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8pPr>
            <a:lvl9pPr indent="0" lvl="8" marL="36576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102" name="Shape 102"/>
          <p:cNvSpPr txBox="1"/>
          <p:nvPr>
            <p:ph idx="6" type="body"/>
          </p:nvPr>
        </p:nvSpPr>
        <p:spPr>
          <a:xfrm>
            <a:off x="4655664" y="1904515"/>
            <a:ext cx="1948328" cy="2578042"/>
          </a:xfrm>
          <a:prstGeom prst="rect">
            <a:avLst/>
          </a:prstGeom>
          <a:noFill/>
          <a:ln>
            <a:noFill/>
          </a:ln>
        </p:spPr>
        <p:txBody>
          <a:bodyPr anchorCtr="0" anchor="t" bIns="91425" lIns="91425" rIns="91425" tIns="91425"/>
          <a:lstStyle>
            <a:lvl1pPr indent="-222250" lvl="0" marL="285750" marR="0" rtl="0" algn="l">
              <a:lnSpc>
                <a:spcPct val="100000"/>
              </a:lnSpc>
              <a:spcBef>
                <a:spcPts val="200"/>
              </a:spcBef>
              <a:spcAft>
                <a:spcPts val="600"/>
              </a:spcAft>
              <a:buClr>
                <a:srgbClr val="878787"/>
              </a:buClr>
              <a:buSzPct val="100000"/>
              <a:buFont typeface="Arial"/>
              <a:buChar char="•"/>
              <a:defRPr b="0" i="0" sz="1000" u="none" cap="none" strike="noStrike">
                <a:solidFill>
                  <a:srgbClr val="878787"/>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3pPr>
            <a:lvl4pPr indent="0" lvl="3" marL="13716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4pPr>
            <a:lvl5pPr indent="0" lvl="4" marL="18288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sp>
        <p:nvSpPr>
          <p:cNvPr id="103" name="Shape 103"/>
          <p:cNvSpPr txBox="1"/>
          <p:nvPr>
            <p:ph idx="7" type="body"/>
          </p:nvPr>
        </p:nvSpPr>
        <p:spPr>
          <a:xfrm>
            <a:off x="6732485" y="1233420"/>
            <a:ext cx="1948328" cy="514718"/>
          </a:xfrm>
          <a:prstGeom prst="rect">
            <a:avLst/>
          </a:prstGeom>
          <a:noFill/>
          <a:ln>
            <a:noFill/>
          </a:ln>
        </p:spPr>
        <p:txBody>
          <a:bodyPr anchorCtr="0" anchor="b" bIns="91425" lIns="91425" rIns="91425" tIns="91425"/>
          <a:lstStyle>
            <a:lvl1pPr indent="0" lvl="0" marL="0" marR="0" rtl="0" algn="ctr">
              <a:spcBef>
                <a:spcPts val="480"/>
              </a:spcBef>
              <a:buClr>
                <a:srgbClr val="1863AF"/>
              </a:buClr>
              <a:buFont typeface="Arial"/>
              <a:buNone/>
              <a:defRPr b="1" i="0" sz="2400" u="none" cap="none" strike="noStrike">
                <a:solidFill>
                  <a:srgbClr val="1863AF"/>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1"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360"/>
              </a:spcBef>
              <a:buClr>
                <a:srgbClr val="878787"/>
              </a:buClr>
              <a:buFont typeface="Arial"/>
              <a:buNone/>
              <a:defRPr b="1" i="0" sz="1800" u="none" cap="none" strike="noStrike">
                <a:solidFill>
                  <a:srgbClr val="878787"/>
                </a:solidFill>
                <a:latin typeface="Source Sans Pro"/>
                <a:ea typeface="Source Sans Pro"/>
                <a:cs typeface="Source Sans Pro"/>
                <a:sym typeface="Source Sans Pro"/>
              </a:defRPr>
            </a:lvl3pPr>
            <a:lvl4pPr indent="0" lvl="3" marL="13716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4pPr>
            <a:lvl5pPr indent="0" lvl="4" marL="1828800" marR="0" rtl="0" algn="l">
              <a:spcBef>
                <a:spcPts val="320"/>
              </a:spcBef>
              <a:buClr>
                <a:srgbClr val="878787"/>
              </a:buClr>
              <a:buFont typeface="Arial"/>
              <a:buNone/>
              <a:defRPr b="1" i="0" sz="1600" u="none" cap="none" strike="noStrike">
                <a:solidFill>
                  <a:srgbClr val="878787"/>
                </a:solidFill>
                <a:latin typeface="Source Sans Pro"/>
                <a:ea typeface="Source Sans Pro"/>
                <a:cs typeface="Source Sans Pro"/>
                <a:sym typeface="Source Sans Pro"/>
              </a:defRPr>
            </a:lvl5pPr>
            <a:lvl6pPr indent="0" lvl="5" marL="22860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6pPr>
            <a:lvl7pPr indent="0" lvl="6" marL="27432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7pPr>
            <a:lvl8pPr indent="0" lvl="7" marL="32004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8pPr>
            <a:lvl9pPr indent="0" lvl="8" marL="3657600" marR="0" rtl="0" algn="l">
              <a:spcBef>
                <a:spcPts val="320"/>
              </a:spcBef>
              <a:buClr>
                <a:schemeClr val="dk1"/>
              </a:buClr>
              <a:buFont typeface="Arial"/>
              <a:buNone/>
              <a:defRPr b="1" i="0" sz="1600" u="none" cap="none" strike="noStrike">
                <a:solidFill>
                  <a:schemeClr val="dk1"/>
                </a:solidFill>
                <a:latin typeface="Source Sans Pro"/>
                <a:ea typeface="Source Sans Pro"/>
                <a:cs typeface="Source Sans Pro"/>
                <a:sym typeface="Source Sans Pro"/>
              </a:defRPr>
            </a:lvl9pPr>
          </a:lstStyle>
          <a:p/>
        </p:txBody>
      </p:sp>
      <p:sp>
        <p:nvSpPr>
          <p:cNvPr id="104" name="Shape 104"/>
          <p:cNvSpPr txBox="1"/>
          <p:nvPr>
            <p:ph idx="8" type="body"/>
          </p:nvPr>
        </p:nvSpPr>
        <p:spPr>
          <a:xfrm>
            <a:off x="6732485" y="1904515"/>
            <a:ext cx="1948328" cy="2578042"/>
          </a:xfrm>
          <a:prstGeom prst="rect">
            <a:avLst/>
          </a:prstGeom>
          <a:noFill/>
          <a:ln>
            <a:noFill/>
          </a:ln>
        </p:spPr>
        <p:txBody>
          <a:bodyPr anchorCtr="0" anchor="t" bIns="91425" lIns="91425" rIns="91425" tIns="91425"/>
          <a:lstStyle>
            <a:lvl1pPr indent="-222250" lvl="0" marL="285750" marR="0" rtl="0" algn="l">
              <a:lnSpc>
                <a:spcPct val="100000"/>
              </a:lnSpc>
              <a:spcBef>
                <a:spcPts val="200"/>
              </a:spcBef>
              <a:spcAft>
                <a:spcPts val="600"/>
              </a:spcAft>
              <a:buClr>
                <a:srgbClr val="878787"/>
              </a:buClr>
              <a:buSzPct val="100000"/>
              <a:buFont typeface="Arial"/>
              <a:buChar char="•"/>
              <a:defRPr b="0" i="0" sz="1000" u="none" cap="none" strike="noStrike">
                <a:solidFill>
                  <a:srgbClr val="878787"/>
                </a:solidFill>
                <a:latin typeface="Source Sans Pro"/>
                <a:ea typeface="Source Sans Pro"/>
                <a:cs typeface="Source Sans Pro"/>
                <a:sym typeface="Source Sans Pro"/>
              </a:defRPr>
            </a:lvl1pPr>
            <a:lvl2pPr indent="0" lvl="1" marL="4572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2pPr>
            <a:lvl3pPr indent="0" lvl="2" marL="9144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3pPr>
            <a:lvl4pPr indent="0" lvl="3" marL="13716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4pPr>
            <a:lvl5pPr indent="0" lvl="4" marL="18288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5pPr>
            <a:lvl6pPr indent="-127000" lvl="5" marL="25146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6pPr>
            <a:lvl7pPr indent="-127000" lvl="6" marL="29718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7pPr>
            <a:lvl8pPr indent="-127000" lvl="7" marL="34290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8pPr>
            <a:lvl9pPr indent="-127000" lvl="8" marL="3886200" marR="0" rtl="0" algn="l">
              <a:spcBef>
                <a:spcPts val="320"/>
              </a:spcBef>
              <a:buClr>
                <a:schemeClr val="dk1"/>
              </a:buClr>
              <a:buSzPct val="100000"/>
              <a:buFont typeface="Arial"/>
              <a:buChar char="•"/>
              <a:defRPr b="0" i="0" sz="1600" u="none" cap="none" strike="noStrike">
                <a:solidFill>
                  <a:schemeClr val="dk1"/>
                </a:solidFill>
                <a:latin typeface="Source Sans Pro"/>
                <a:ea typeface="Source Sans Pro"/>
                <a:cs typeface="Source Sans Pro"/>
                <a:sym typeface="Source Sans Pro"/>
              </a:defRPr>
            </a:lvl9pPr>
          </a:lstStyle>
          <a:p/>
        </p:txBody>
      </p:sp>
      <p:cxnSp>
        <p:nvCxnSpPr>
          <p:cNvPr id="105" name="Shape 105"/>
          <p:cNvCxnSpPr/>
          <p:nvPr/>
        </p:nvCxnSpPr>
        <p:spPr>
          <a:xfrm>
            <a:off x="0" y="952605"/>
            <a:ext cx="9144000" cy="0"/>
          </a:xfrm>
          <a:prstGeom prst="straightConnector1">
            <a:avLst/>
          </a:prstGeom>
          <a:noFill/>
          <a:ln cap="flat" cmpd="sng" w="9525">
            <a:solidFill>
              <a:srgbClr val="E8E8E8"/>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Picture with Caption">
    <p:spTree>
      <p:nvGrpSpPr>
        <p:cNvPr id="106" name="Shape 106"/>
        <p:cNvGrpSpPr/>
        <p:nvPr/>
      </p:nvGrpSpPr>
      <p:grpSpPr>
        <a:xfrm>
          <a:off x="0" y="0"/>
          <a:ext cx="0" cy="0"/>
          <a:chOff x="0" y="0"/>
          <a:chExt cx="0" cy="0"/>
        </a:xfrm>
      </p:grpSpPr>
      <p:sp>
        <p:nvSpPr>
          <p:cNvPr id="107" name="Shape 107"/>
          <p:cNvSpPr/>
          <p:nvPr/>
        </p:nvSpPr>
        <p:spPr>
          <a:xfrm>
            <a:off x="4669117" y="-126998"/>
            <a:ext cx="4736351" cy="5285440"/>
          </a:xfrm>
          <a:prstGeom prst="rect">
            <a:avLst/>
          </a:prstGeom>
          <a:solidFill>
            <a:schemeClr val="lt1"/>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accent3"/>
              </a:solidFill>
              <a:latin typeface="Source Sans Pro"/>
              <a:ea typeface="Source Sans Pro"/>
              <a:cs typeface="Source Sans Pro"/>
              <a:sym typeface="Source Sans Pro"/>
            </a:endParaRPr>
          </a:p>
        </p:txBody>
      </p:sp>
      <p:sp>
        <p:nvSpPr>
          <p:cNvPr id="108" name="Shape 108"/>
          <p:cNvSpPr/>
          <p:nvPr/>
        </p:nvSpPr>
        <p:spPr>
          <a:xfrm>
            <a:off x="-67233" y="-126998"/>
            <a:ext cx="4736351" cy="5285440"/>
          </a:xfrm>
          <a:prstGeom prst="rect">
            <a:avLst/>
          </a:prstGeom>
          <a:solidFill>
            <a:srgbClr val="97ACB5"/>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accent3"/>
              </a:solidFill>
              <a:latin typeface="Source Sans Pro"/>
              <a:ea typeface="Source Sans Pro"/>
              <a:cs typeface="Source Sans Pro"/>
              <a:sym typeface="Source Sans Pro"/>
            </a:endParaRPr>
          </a:p>
        </p:txBody>
      </p:sp>
      <p:sp>
        <p:nvSpPr>
          <p:cNvPr id="109" name="Shape 109"/>
          <p:cNvSpPr txBox="1"/>
          <p:nvPr>
            <p:ph type="title"/>
          </p:nvPr>
        </p:nvSpPr>
        <p:spPr>
          <a:xfrm>
            <a:off x="239057" y="483683"/>
            <a:ext cx="4430060" cy="414470"/>
          </a:xfrm>
          <a:prstGeom prst="rect">
            <a:avLst/>
          </a:prstGeom>
          <a:noFill/>
          <a:ln>
            <a:noFill/>
          </a:ln>
        </p:spPr>
        <p:txBody>
          <a:bodyPr anchorCtr="0" anchor="b" bIns="91425" lIns="91425" rIns="91425" tIns="91425"/>
          <a:lstStyle>
            <a:lvl1pPr indent="0" lvl="0" marL="0" marR="0" rtl="0" algn="l">
              <a:spcBef>
                <a:spcPts val="0"/>
              </a:spcBef>
              <a:buClr>
                <a:srgbClr val="FFFFFF"/>
              </a:buClr>
              <a:buFont typeface="Source Sans Pro"/>
              <a:buNone/>
              <a:defRPr b="0" i="0" sz="2800" u="none" cap="none" strike="noStrike">
                <a:solidFill>
                  <a:srgbClr val="FFFFFF"/>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10" name="Shape 110"/>
          <p:cNvSpPr/>
          <p:nvPr>
            <p:ph idx="2" type="pic"/>
          </p:nvPr>
        </p:nvSpPr>
        <p:spPr>
          <a:xfrm>
            <a:off x="4669117" y="0"/>
            <a:ext cx="4474880" cy="5143499"/>
          </a:xfrm>
          <a:prstGeom prst="rect">
            <a:avLst/>
          </a:prstGeom>
          <a:noFill/>
          <a:ln>
            <a:noFill/>
          </a:ln>
        </p:spPr>
        <p:txBody>
          <a:bodyPr anchorCtr="0" anchor="t" bIns="91425" lIns="91425" rIns="91425" tIns="91425"/>
          <a:lstStyle>
            <a:lvl1pPr indent="0" lvl="0" marL="0" marR="0" rtl="0" algn="l">
              <a:spcBef>
                <a:spcPts val="640"/>
              </a:spcBef>
              <a:buClr>
                <a:srgbClr val="878787"/>
              </a:buClr>
              <a:buFont typeface="Arial"/>
              <a:buNone/>
              <a:defRPr b="0" i="0" sz="3200" u="none" cap="none" strike="noStrike">
                <a:solidFill>
                  <a:srgbClr val="878787"/>
                </a:solidFill>
                <a:latin typeface="Source Sans Pro"/>
                <a:ea typeface="Source Sans Pro"/>
                <a:cs typeface="Source Sans Pro"/>
                <a:sym typeface="Source Sans Pro"/>
              </a:defRPr>
            </a:lvl1pPr>
            <a:lvl2pPr indent="0" lvl="1" marL="457200" marR="0" rtl="0" algn="l">
              <a:spcBef>
                <a:spcPts val="560"/>
              </a:spcBef>
              <a:buClr>
                <a:srgbClr val="878787"/>
              </a:buClr>
              <a:buFont typeface="Arial"/>
              <a:buNone/>
              <a:defRPr b="0" i="0" sz="2800" u="none" cap="none" strike="noStrike">
                <a:solidFill>
                  <a:srgbClr val="878787"/>
                </a:solidFill>
                <a:latin typeface="Source Sans Pro"/>
                <a:ea typeface="Source Sans Pro"/>
                <a:cs typeface="Source Sans Pro"/>
                <a:sym typeface="Source Sans Pro"/>
              </a:defRPr>
            </a:lvl2pPr>
            <a:lvl3pPr indent="0" lvl="2" marL="914400" marR="0" rtl="0" algn="l">
              <a:spcBef>
                <a:spcPts val="480"/>
              </a:spcBef>
              <a:buClr>
                <a:srgbClr val="878787"/>
              </a:buClr>
              <a:buFont typeface="Arial"/>
              <a:buNone/>
              <a:defRPr b="0" i="0" sz="2400" u="none" cap="none" strike="noStrike">
                <a:solidFill>
                  <a:srgbClr val="878787"/>
                </a:solidFill>
                <a:latin typeface="Source Sans Pro"/>
                <a:ea typeface="Source Sans Pro"/>
                <a:cs typeface="Source Sans Pro"/>
                <a:sym typeface="Source Sans Pro"/>
              </a:defRPr>
            </a:lvl3pPr>
            <a:lvl4pPr indent="0" lvl="3" marL="13716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4pPr>
            <a:lvl5pPr indent="0" lvl="4" marL="18288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5pPr>
            <a:lvl6pPr indent="0" lvl="5" marL="2286000" marR="0" rtl="0" algn="l">
              <a:spcBef>
                <a:spcPts val="400"/>
              </a:spcBef>
              <a:buClr>
                <a:schemeClr val="dk1"/>
              </a:buClr>
              <a:buFont typeface="Arial"/>
              <a:buNone/>
              <a:defRPr b="0" i="0" sz="2000" u="none" cap="none" strike="noStrike">
                <a:solidFill>
                  <a:schemeClr val="dk1"/>
                </a:solidFill>
                <a:latin typeface="Source Sans Pro"/>
                <a:ea typeface="Source Sans Pro"/>
                <a:cs typeface="Source Sans Pro"/>
                <a:sym typeface="Source Sans Pro"/>
              </a:defRPr>
            </a:lvl6pPr>
            <a:lvl7pPr indent="0" lvl="6" marL="2743200" marR="0" rtl="0" algn="l">
              <a:spcBef>
                <a:spcPts val="400"/>
              </a:spcBef>
              <a:buClr>
                <a:schemeClr val="dk1"/>
              </a:buClr>
              <a:buFont typeface="Arial"/>
              <a:buNone/>
              <a:defRPr b="0" i="0" sz="2000" u="none" cap="none" strike="noStrike">
                <a:solidFill>
                  <a:schemeClr val="dk1"/>
                </a:solidFill>
                <a:latin typeface="Source Sans Pro"/>
                <a:ea typeface="Source Sans Pro"/>
                <a:cs typeface="Source Sans Pro"/>
                <a:sym typeface="Source Sans Pro"/>
              </a:defRPr>
            </a:lvl7pPr>
            <a:lvl8pPr indent="0" lvl="7" marL="3200400" marR="0" rtl="0" algn="l">
              <a:spcBef>
                <a:spcPts val="400"/>
              </a:spcBef>
              <a:buClr>
                <a:schemeClr val="dk1"/>
              </a:buClr>
              <a:buFont typeface="Arial"/>
              <a:buNone/>
              <a:defRPr b="0" i="0" sz="2000" u="none" cap="none" strike="noStrike">
                <a:solidFill>
                  <a:schemeClr val="dk1"/>
                </a:solidFill>
                <a:latin typeface="Source Sans Pro"/>
                <a:ea typeface="Source Sans Pro"/>
                <a:cs typeface="Source Sans Pro"/>
                <a:sym typeface="Source Sans Pro"/>
              </a:defRPr>
            </a:lvl8pPr>
            <a:lvl9pPr indent="0" lvl="8" marL="3657600" marR="0" rtl="0" algn="l">
              <a:spcBef>
                <a:spcPts val="400"/>
              </a:spcBef>
              <a:buClr>
                <a:schemeClr val="dk1"/>
              </a:buClr>
              <a:buFont typeface="Arial"/>
              <a:buNone/>
              <a:defRPr b="0" i="0" sz="2000" u="none" cap="none" strike="noStrike">
                <a:solidFill>
                  <a:schemeClr val="dk1"/>
                </a:solidFill>
                <a:latin typeface="Source Sans Pro"/>
                <a:ea typeface="Source Sans Pro"/>
                <a:cs typeface="Source Sans Pro"/>
                <a:sym typeface="Source Sans Pro"/>
              </a:defRPr>
            </a:lvl9pPr>
          </a:lstStyle>
          <a:p/>
        </p:txBody>
      </p:sp>
      <p:sp>
        <p:nvSpPr>
          <p:cNvPr id="111" name="Shape 111"/>
          <p:cNvSpPr txBox="1"/>
          <p:nvPr>
            <p:ph idx="1" type="body"/>
          </p:nvPr>
        </p:nvSpPr>
        <p:spPr>
          <a:xfrm>
            <a:off x="239057" y="224619"/>
            <a:ext cx="4430061" cy="229215"/>
          </a:xfrm>
          <a:prstGeom prst="rect">
            <a:avLst/>
          </a:prstGeom>
          <a:noFill/>
          <a:ln>
            <a:noFill/>
          </a:ln>
        </p:spPr>
        <p:txBody>
          <a:bodyPr anchorCtr="0" anchor="t" bIns="91425" lIns="91425" rIns="91425" tIns="91425"/>
          <a:lstStyle>
            <a:lvl1pPr indent="0" lvl="0" marL="0" marR="0" rtl="0" algn="l">
              <a:spcBef>
                <a:spcPts val="200"/>
              </a:spcBef>
              <a:buClr>
                <a:schemeClr val="dk2"/>
              </a:buClr>
              <a:buFont typeface="Arial"/>
              <a:buNone/>
              <a:defRPr b="1" i="0" sz="1000" u="none" cap="none" strike="noStrike">
                <a:solidFill>
                  <a:schemeClr val="dk2"/>
                </a:solidFill>
                <a:latin typeface="Source Sans Pro"/>
                <a:ea typeface="Source Sans Pro"/>
                <a:cs typeface="Source Sans Pro"/>
                <a:sym typeface="Source Sans Pro"/>
              </a:defRPr>
            </a:lvl1pPr>
            <a:lvl2pPr indent="0" lvl="1" marL="457200" marR="0" rtl="0" algn="l">
              <a:spcBef>
                <a:spcPts val="240"/>
              </a:spcBef>
              <a:buClr>
                <a:srgbClr val="878787"/>
              </a:buClr>
              <a:buFont typeface="Arial"/>
              <a:buNone/>
              <a:defRPr b="0" i="0" sz="1200" u="none" cap="none" strike="noStrike">
                <a:solidFill>
                  <a:srgbClr val="878787"/>
                </a:solidFill>
                <a:latin typeface="Source Sans Pro"/>
                <a:ea typeface="Source Sans Pro"/>
                <a:cs typeface="Source Sans Pro"/>
                <a:sym typeface="Source Sans Pro"/>
              </a:defRPr>
            </a:lvl2pPr>
            <a:lvl3pPr indent="0" lvl="2" marL="914400" marR="0" rtl="0" algn="l">
              <a:spcBef>
                <a:spcPts val="200"/>
              </a:spcBef>
              <a:buClr>
                <a:srgbClr val="878787"/>
              </a:buClr>
              <a:buFont typeface="Arial"/>
              <a:buNone/>
              <a:defRPr b="0" i="0" sz="1000" u="none" cap="none" strike="noStrike">
                <a:solidFill>
                  <a:srgbClr val="878787"/>
                </a:solidFill>
                <a:latin typeface="Source Sans Pro"/>
                <a:ea typeface="Source Sans Pro"/>
                <a:cs typeface="Source Sans Pro"/>
                <a:sym typeface="Source Sans Pro"/>
              </a:defRPr>
            </a:lvl3pPr>
            <a:lvl4pPr indent="0" lvl="3" marL="1371600" marR="0" rtl="0" algn="l">
              <a:spcBef>
                <a:spcPts val="180"/>
              </a:spcBef>
              <a:buClr>
                <a:srgbClr val="878787"/>
              </a:buClr>
              <a:buFont typeface="Arial"/>
              <a:buNone/>
              <a:defRPr b="0" i="0" sz="900" u="none" cap="none" strike="noStrike">
                <a:solidFill>
                  <a:srgbClr val="878787"/>
                </a:solidFill>
                <a:latin typeface="Source Sans Pro"/>
                <a:ea typeface="Source Sans Pro"/>
                <a:cs typeface="Source Sans Pro"/>
                <a:sym typeface="Source Sans Pro"/>
              </a:defRPr>
            </a:lvl4pPr>
            <a:lvl5pPr indent="0" lvl="4" marL="1828800" marR="0" rtl="0" algn="l">
              <a:spcBef>
                <a:spcPts val="180"/>
              </a:spcBef>
              <a:buClr>
                <a:srgbClr val="878787"/>
              </a:buClr>
              <a:buFont typeface="Arial"/>
              <a:buNone/>
              <a:defRPr b="0" i="0" sz="900" u="none" cap="none" strike="noStrike">
                <a:solidFill>
                  <a:srgbClr val="878787"/>
                </a:solidFill>
                <a:latin typeface="Source Sans Pro"/>
                <a:ea typeface="Source Sans Pro"/>
                <a:cs typeface="Source Sans Pro"/>
                <a:sym typeface="Source Sans Pro"/>
              </a:defRPr>
            </a:lvl5pPr>
            <a:lvl6pPr indent="0" lvl="5" marL="2286000" marR="0" rtl="0" algn="l">
              <a:spcBef>
                <a:spcPts val="180"/>
              </a:spcBef>
              <a:buClr>
                <a:schemeClr val="dk1"/>
              </a:buClr>
              <a:buFont typeface="Arial"/>
              <a:buNone/>
              <a:defRPr b="0" i="0" sz="900" u="none" cap="none" strike="noStrike">
                <a:solidFill>
                  <a:schemeClr val="dk1"/>
                </a:solidFill>
                <a:latin typeface="Source Sans Pro"/>
                <a:ea typeface="Source Sans Pro"/>
                <a:cs typeface="Source Sans Pro"/>
                <a:sym typeface="Source Sans Pro"/>
              </a:defRPr>
            </a:lvl6pPr>
            <a:lvl7pPr indent="0" lvl="6" marL="2743200" marR="0" rtl="0" algn="l">
              <a:spcBef>
                <a:spcPts val="180"/>
              </a:spcBef>
              <a:buClr>
                <a:schemeClr val="dk1"/>
              </a:buClr>
              <a:buFont typeface="Arial"/>
              <a:buNone/>
              <a:defRPr b="0" i="0" sz="900" u="none" cap="none" strike="noStrike">
                <a:solidFill>
                  <a:schemeClr val="dk1"/>
                </a:solidFill>
                <a:latin typeface="Source Sans Pro"/>
                <a:ea typeface="Source Sans Pro"/>
                <a:cs typeface="Source Sans Pro"/>
                <a:sym typeface="Source Sans Pro"/>
              </a:defRPr>
            </a:lvl7pPr>
            <a:lvl8pPr indent="0" lvl="7" marL="3200400" marR="0" rtl="0" algn="l">
              <a:spcBef>
                <a:spcPts val="180"/>
              </a:spcBef>
              <a:buClr>
                <a:schemeClr val="dk1"/>
              </a:buClr>
              <a:buFont typeface="Arial"/>
              <a:buNone/>
              <a:defRPr b="0" i="0" sz="900" u="none" cap="none" strike="noStrike">
                <a:solidFill>
                  <a:schemeClr val="dk1"/>
                </a:solidFill>
                <a:latin typeface="Source Sans Pro"/>
                <a:ea typeface="Source Sans Pro"/>
                <a:cs typeface="Source Sans Pro"/>
                <a:sym typeface="Source Sans Pro"/>
              </a:defRPr>
            </a:lvl8pPr>
            <a:lvl9pPr indent="0" lvl="8" marL="3657600" marR="0" rtl="0" algn="l">
              <a:spcBef>
                <a:spcPts val="180"/>
              </a:spcBef>
              <a:buClr>
                <a:schemeClr val="dk1"/>
              </a:buClr>
              <a:buFont typeface="Arial"/>
              <a:buNone/>
              <a:defRPr b="0" i="0" sz="900" u="none" cap="none" strike="noStrike">
                <a:solidFill>
                  <a:schemeClr val="dk1"/>
                </a:solidFill>
                <a:latin typeface="Source Sans Pro"/>
                <a:ea typeface="Source Sans Pro"/>
                <a:cs typeface="Source Sans Pro"/>
                <a:sym typeface="Source Sans Pro"/>
              </a:defRPr>
            </a:lvl9pPr>
          </a:lstStyle>
          <a:p/>
        </p:txBody>
      </p:sp>
      <p:sp>
        <p:nvSpPr>
          <p:cNvPr id="112" name="Shape 112"/>
          <p:cNvSpPr txBox="1"/>
          <p:nvPr>
            <p:ph idx="3" type="body"/>
          </p:nvPr>
        </p:nvSpPr>
        <p:spPr>
          <a:xfrm>
            <a:off x="239057" y="1225717"/>
            <a:ext cx="4430060" cy="914400"/>
          </a:xfrm>
          <a:prstGeom prst="rect">
            <a:avLst/>
          </a:prstGeom>
          <a:noFill/>
          <a:ln>
            <a:noFill/>
          </a:ln>
        </p:spPr>
        <p:txBody>
          <a:bodyPr anchorCtr="0" anchor="t" bIns="91425" lIns="91425" rIns="91425" tIns="91425"/>
          <a:lstStyle>
            <a:lvl1pPr indent="-241300" lvl="0" marL="342900" marR="0" rtl="0" algn="l">
              <a:spcBef>
                <a:spcPts val="320"/>
              </a:spcBef>
              <a:buClr>
                <a:schemeClr val="lt1"/>
              </a:buClr>
              <a:buSzPct val="100000"/>
              <a:buFont typeface="Arial"/>
              <a:buChar char="•"/>
              <a:defRPr b="0" i="0" sz="1600" u="none" cap="none" strike="noStrike">
                <a:solidFill>
                  <a:schemeClr val="lt1"/>
                </a:solidFill>
                <a:latin typeface="Source Sans Pro"/>
                <a:ea typeface="Source Sans Pro"/>
                <a:cs typeface="Source Sans Pro"/>
                <a:sym typeface="Source Sans Pro"/>
              </a:defRPr>
            </a:lvl1pPr>
            <a:lvl2pPr indent="-196850" lvl="1" marL="742950" marR="0" rtl="0" algn="l">
              <a:spcBef>
                <a:spcPts val="280"/>
              </a:spcBef>
              <a:buClr>
                <a:schemeClr val="lt1"/>
              </a:buClr>
              <a:buSzPct val="100000"/>
              <a:buFont typeface="Arial"/>
              <a:buChar char="–"/>
              <a:defRPr b="0" i="0" sz="1400" u="none" cap="none" strike="noStrike">
                <a:solidFill>
                  <a:schemeClr val="lt1"/>
                </a:solidFill>
                <a:latin typeface="Source Sans Pro"/>
                <a:ea typeface="Source Sans Pro"/>
                <a:cs typeface="Source Sans Pro"/>
                <a:sym typeface="Source Sans Pro"/>
              </a:defRPr>
            </a:lvl2pPr>
            <a:lvl3pPr indent="-152400" lvl="2" marL="1143000" marR="0" rtl="0" algn="l">
              <a:spcBef>
                <a:spcPts val="240"/>
              </a:spcBef>
              <a:buClr>
                <a:schemeClr val="lt1"/>
              </a:buClr>
              <a:buSzPct val="100000"/>
              <a:buFont typeface="Arial"/>
              <a:buChar char="•"/>
              <a:defRPr b="0" i="0" sz="1200" u="none" cap="none" strike="noStrike">
                <a:solidFill>
                  <a:schemeClr val="lt1"/>
                </a:solidFill>
                <a:latin typeface="Source Sans Pro"/>
                <a:ea typeface="Source Sans Pro"/>
                <a:cs typeface="Source Sans Pro"/>
                <a:sym typeface="Source Sans Pro"/>
              </a:defRPr>
            </a:lvl3pPr>
            <a:lvl4pPr indent="-158750" lvl="3" marL="1600200" marR="0" rtl="0" algn="l">
              <a:spcBef>
                <a:spcPts val="220"/>
              </a:spcBef>
              <a:buClr>
                <a:schemeClr val="lt1"/>
              </a:buClr>
              <a:buSzPct val="100000"/>
              <a:buFont typeface="Arial"/>
              <a:buChar char="–"/>
              <a:defRPr b="0" i="0" sz="1100" u="none" cap="none" strike="noStrike">
                <a:solidFill>
                  <a:schemeClr val="lt1"/>
                </a:solidFill>
                <a:latin typeface="Source Sans Pro"/>
                <a:ea typeface="Source Sans Pro"/>
                <a:cs typeface="Source Sans Pro"/>
                <a:sym typeface="Source Sans Pro"/>
              </a:defRPr>
            </a:lvl4pPr>
            <a:lvl5pPr indent="-158750" lvl="4" marL="2057400" marR="0" rtl="0" algn="l">
              <a:spcBef>
                <a:spcPts val="220"/>
              </a:spcBef>
              <a:buClr>
                <a:schemeClr val="lt1"/>
              </a:buClr>
              <a:buSzPct val="100000"/>
              <a:buFont typeface="Arial"/>
              <a:buChar char="»"/>
              <a:defRPr b="0" i="0" sz="1100" u="none" cap="none" strike="noStrike">
                <a:solidFill>
                  <a:schemeClr val="lt1"/>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4_Custom Layout">
    <p:spTree>
      <p:nvGrpSpPr>
        <p:cNvPr id="113" name="Shape 113"/>
        <p:cNvGrpSpPr/>
        <p:nvPr/>
      </p:nvGrpSpPr>
      <p:grpSpPr>
        <a:xfrm>
          <a:off x="0" y="0"/>
          <a:ext cx="0" cy="0"/>
          <a:chOff x="0" y="0"/>
          <a:chExt cx="0" cy="0"/>
        </a:xfrm>
      </p:grpSpPr>
      <p:sp>
        <p:nvSpPr>
          <p:cNvPr id="114" name="Shape 114"/>
          <p:cNvSpPr txBox="1"/>
          <p:nvPr>
            <p:ph type="title"/>
          </p:nvPr>
        </p:nvSpPr>
        <p:spPr>
          <a:xfrm>
            <a:off x="457199" y="342231"/>
            <a:ext cx="6662271" cy="363558"/>
          </a:xfrm>
          <a:prstGeom prst="rect">
            <a:avLst/>
          </a:prstGeom>
          <a:noFill/>
          <a:ln>
            <a:noFill/>
          </a:ln>
        </p:spPr>
        <p:txBody>
          <a:bodyPr anchorCtr="0" anchor="ctr" bIns="91425" lIns="91425" rIns="91425" tIns="91425"/>
          <a:lstStyle>
            <a:lvl1pPr indent="0" lvl="0" marL="0" marR="0" rtl="0" algn="l">
              <a:spcBef>
                <a:spcPts val="0"/>
              </a:spcBef>
              <a:buClr>
                <a:schemeClr val="accent1"/>
              </a:buClr>
              <a:buFont typeface="Source Sans Pro"/>
              <a:buNone/>
              <a:defRPr b="1" i="0" sz="28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15" name="Shape 115"/>
          <p:cNvSpPr/>
          <p:nvPr/>
        </p:nvSpPr>
        <p:spPr>
          <a:xfrm>
            <a:off x="-163870" y="-65547"/>
            <a:ext cx="9447160" cy="5284837"/>
          </a:xfrm>
          <a:prstGeom prst="rect">
            <a:avLst/>
          </a:prstGeom>
          <a:solidFill>
            <a:schemeClr val="dk2"/>
          </a:solidFill>
          <a:ln cap="flat" cmpd="sng" w="12700">
            <a:solidFill>
              <a:schemeClr val="lt2"/>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2"/>
              </a:solidFill>
              <a:latin typeface="Source Sans Pro"/>
              <a:ea typeface="Source Sans Pro"/>
              <a:cs typeface="Source Sans Pro"/>
              <a:sym typeface="Source Sans Pro"/>
            </a:endParaRPr>
          </a:p>
        </p:txBody>
      </p:sp>
      <p:sp>
        <p:nvSpPr>
          <p:cNvPr id="116" name="Shape 116"/>
          <p:cNvSpPr txBox="1"/>
          <p:nvPr/>
        </p:nvSpPr>
        <p:spPr>
          <a:xfrm>
            <a:off x="1701800" y="3094038"/>
            <a:ext cx="5689600" cy="461961"/>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SzPct val="25000"/>
              <a:buNone/>
            </a:pPr>
            <a:r>
              <a:rPr b="0" i="0" lang="en-US" sz="2400" u="none" cap="none" strike="noStrike">
                <a:solidFill>
                  <a:schemeClr val="accent5"/>
                </a:solidFill>
                <a:latin typeface="Arial"/>
                <a:ea typeface="Arial"/>
                <a:cs typeface="Arial"/>
                <a:sym typeface="Arial"/>
              </a:rPr>
              <a:t>A NEW PLATFORM </a:t>
            </a:r>
            <a:r>
              <a:rPr b="0" i="0" lang="en-US" sz="2400" u="none" cap="none" strike="noStrike">
                <a:solidFill>
                  <a:schemeClr val="accent1"/>
                </a:solidFill>
                <a:latin typeface="Arial"/>
                <a:ea typeface="Arial"/>
                <a:cs typeface="Arial"/>
                <a:sym typeface="Arial"/>
              </a:rPr>
              <a:t>FOR A NEW ERA</a:t>
            </a:r>
          </a:p>
        </p:txBody>
      </p:sp>
      <p:pic>
        <p:nvPicPr>
          <p:cNvPr descr="Pivotal_Logo_white.png" id="117" name="Shape 117"/>
          <p:cNvPicPr preferRelativeResize="0"/>
          <p:nvPr/>
        </p:nvPicPr>
        <p:blipFill rotWithShape="1">
          <a:blip r:embed="rId2">
            <a:alphaModFix/>
          </a:blip>
          <a:srcRect b="0" l="0" r="5547" t="0"/>
          <a:stretch/>
        </p:blipFill>
        <p:spPr>
          <a:xfrm>
            <a:off x="1973263" y="1658938"/>
            <a:ext cx="5189536" cy="1260474"/>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lank">
    <p:spTree>
      <p:nvGrpSpPr>
        <p:cNvPr id="118" name="Shape 118"/>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emp Basic without Rule">
    <p:bg>
      <p:bgPr>
        <a:solidFill>
          <a:srgbClr val="17232A"/>
        </a:solidFill>
      </p:bgPr>
    </p:bg>
    <p:spTree>
      <p:nvGrpSpPr>
        <p:cNvPr id="119" name="Shape 119"/>
        <p:cNvGrpSpPr/>
        <p:nvPr/>
      </p:nvGrpSpPr>
      <p:grpSpPr>
        <a:xfrm>
          <a:off x="0" y="0"/>
          <a:ext cx="0" cy="0"/>
          <a:chOff x="0" y="0"/>
          <a:chExt cx="0" cy="0"/>
        </a:xfrm>
      </p:grpSpPr>
      <p:sp>
        <p:nvSpPr>
          <p:cNvPr id="120" name="Shape 120"/>
          <p:cNvSpPr/>
          <p:nvPr/>
        </p:nvSpPr>
        <p:spPr>
          <a:xfrm>
            <a:off x="0" y="4629150"/>
            <a:ext cx="9144000" cy="385762"/>
          </a:xfrm>
          <a:prstGeom prst="rect">
            <a:avLst/>
          </a:prstGeom>
          <a:solidFill>
            <a:srgbClr val="00786E"/>
          </a:solidFill>
          <a:ln>
            <a:noFill/>
          </a:ln>
        </p:spPr>
        <p:txBody>
          <a:bodyPr anchorCtr="0" anchor="ctr" bIns="45700" lIns="91425" rIns="91425" tIns="45700">
            <a:noAutofit/>
          </a:bodyPr>
          <a:lstStyle/>
          <a:p>
            <a:pPr indent="0" lvl="0" marL="0" marR="0" rtl="0" algn="l">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121" name="Shape 121"/>
          <p:cNvSpPr txBox="1"/>
          <p:nvPr/>
        </p:nvSpPr>
        <p:spPr>
          <a:xfrm>
            <a:off x="366712" y="5018448"/>
            <a:ext cx="2274886" cy="92333"/>
          </a:xfrm>
          <a:prstGeom prst="rect">
            <a:avLst/>
          </a:prstGeom>
          <a:noFill/>
          <a:ln>
            <a:noFill/>
          </a:ln>
        </p:spPr>
        <p:txBody>
          <a:bodyPr anchorCtr="0" anchor="t" bIns="0" lIns="0" rIns="0" tIns="0">
            <a:noAutofit/>
          </a:bodyPr>
          <a:lstStyle/>
          <a:p>
            <a:pPr indent="0" lvl="0" marL="0" marR="0" rtl="0" algn="l">
              <a:spcBef>
                <a:spcPts val="0"/>
              </a:spcBef>
              <a:buSzPct val="25000"/>
              <a:buNone/>
            </a:pPr>
            <a:r>
              <a:rPr b="0" i="0" lang="en-US" sz="600" u="none" cap="none" strike="noStrike">
                <a:solidFill>
                  <a:srgbClr val="7F7F7F"/>
                </a:solidFill>
                <a:latin typeface="Arial"/>
                <a:ea typeface="Arial"/>
                <a:cs typeface="Arial"/>
                <a:sym typeface="Arial"/>
              </a:rPr>
              <a:t>© Copyright 201</a:t>
            </a:r>
            <a:r>
              <a:rPr lang="en-US" sz="600">
                <a:solidFill>
                  <a:srgbClr val="7F7F7F"/>
                </a:solidFill>
              </a:rPr>
              <a:t>6</a:t>
            </a:r>
            <a:r>
              <a:rPr b="0" i="0" lang="en-US" sz="600" u="none" cap="none" strike="noStrike">
                <a:solidFill>
                  <a:srgbClr val="7F7F7F"/>
                </a:solidFill>
                <a:latin typeface="Arial"/>
                <a:ea typeface="Arial"/>
                <a:cs typeface="Arial"/>
                <a:sym typeface="Arial"/>
              </a:rPr>
              <a:t> Pivotal. All rights reserved.</a:t>
            </a:r>
          </a:p>
        </p:txBody>
      </p:sp>
      <p:pic>
        <p:nvPicPr>
          <p:cNvPr descr="Pivotal_Logo_white.png" id="122" name="Shape 122"/>
          <p:cNvPicPr preferRelativeResize="0"/>
          <p:nvPr/>
        </p:nvPicPr>
        <p:blipFill rotWithShape="1">
          <a:blip r:embed="rId2">
            <a:alphaModFix/>
          </a:blip>
          <a:srcRect b="0" l="0" r="0" t="0"/>
          <a:stretch/>
        </p:blipFill>
        <p:spPr>
          <a:xfrm>
            <a:off x="7941732" y="4713966"/>
            <a:ext cx="957261" cy="219454"/>
          </a:xfrm>
          <a:prstGeom prst="rect">
            <a:avLst/>
          </a:prstGeom>
          <a:noFill/>
          <a:ln>
            <a:noFill/>
          </a:ln>
        </p:spPr>
      </p:pic>
      <p:sp>
        <p:nvSpPr>
          <p:cNvPr id="123" name="Shape 123"/>
          <p:cNvSpPr txBox="1"/>
          <p:nvPr>
            <p:ph type="title"/>
          </p:nvPr>
        </p:nvSpPr>
        <p:spPr>
          <a:xfrm>
            <a:off x="457199" y="320039"/>
            <a:ext cx="8229600" cy="363558"/>
          </a:xfrm>
          <a:prstGeom prst="rect">
            <a:avLst/>
          </a:prstGeom>
          <a:noFill/>
          <a:ln>
            <a:noFill/>
          </a:ln>
        </p:spPr>
        <p:txBody>
          <a:bodyPr anchorCtr="0" anchor="ctr" bIns="91425" lIns="91425" rIns="91425" tIns="91425"/>
          <a:lstStyle>
            <a:lvl1pPr indent="0" lvl="0" marL="0" marR="0" rtl="0" algn="l">
              <a:spcBef>
                <a:spcPts val="0"/>
              </a:spcBef>
              <a:buClr>
                <a:schemeClr val="lt1"/>
              </a:buClr>
              <a:buFont typeface="Arial"/>
              <a:buNone/>
              <a:defRPr b="0" i="0" sz="3200" u="none" cap="none" strike="noStrike">
                <a:solidFill>
                  <a:schemeClr val="lt1"/>
                </a:solidFill>
                <a:latin typeface="Arial"/>
                <a:ea typeface="Arial"/>
                <a:cs typeface="Arial"/>
                <a:sym typeface="Arial"/>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24" name="Shape 124"/>
          <p:cNvSpPr txBox="1"/>
          <p:nvPr>
            <p:ph idx="1" type="body"/>
          </p:nvPr>
        </p:nvSpPr>
        <p:spPr>
          <a:xfrm>
            <a:off x="457200" y="1108074"/>
            <a:ext cx="8229600" cy="3082924"/>
          </a:xfrm>
          <a:prstGeom prst="rect">
            <a:avLst/>
          </a:prstGeom>
          <a:noFill/>
          <a:ln>
            <a:noFill/>
          </a:ln>
        </p:spPr>
        <p:txBody>
          <a:bodyPr anchorCtr="0" anchor="t" bIns="91425" lIns="91425" rIns="91425" tIns="91425"/>
          <a:lstStyle>
            <a:lvl1pPr indent="-165100" lvl="0" marL="342900" marR="0" rtl="0" algn="l">
              <a:spcBef>
                <a:spcPts val="560"/>
              </a:spcBef>
              <a:buClr>
                <a:schemeClr val="lt1"/>
              </a:buClr>
              <a:buSzPct val="100000"/>
              <a:buFont typeface="Arial"/>
              <a:buChar char="•"/>
              <a:defRPr b="0" i="0" sz="2800" u="none" cap="none" strike="noStrike">
                <a:solidFill>
                  <a:schemeClr val="lt1"/>
                </a:solidFill>
                <a:latin typeface="Arial"/>
                <a:ea typeface="Arial"/>
                <a:cs typeface="Arial"/>
                <a:sym typeface="Arial"/>
              </a:defRPr>
            </a:lvl1pPr>
            <a:lvl2pPr indent="-133350" lvl="1" marL="742950" marR="0" rtl="0" algn="l">
              <a:spcBef>
                <a:spcPts val="480"/>
              </a:spcBef>
              <a:buClr>
                <a:schemeClr val="lt1"/>
              </a:buClr>
              <a:buSzPct val="100000"/>
              <a:buFont typeface="Arial"/>
              <a:buChar char="–"/>
              <a:defRPr b="0" i="0" sz="2400" u="none" cap="none" strike="noStrike">
                <a:solidFill>
                  <a:schemeClr val="lt1"/>
                </a:solidFill>
                <a:latin typeface="Arial"/>
                <a:ea typeface="Arial"/>
                <a:cs typeface="Arial"/>
                <a:sym typeface="Arial"/>
              </a:defRPr>
            </a:lvl2pPr>
            <a:lvl3pPr indent="-101600" lvl="2" marL="1143000" marR="0" rtl="0" algn="l">
              <a:spcBef>
                <a:spcPts val="400"/>
              </a:spcBef>
              <a:buClr>
                <a:schemeClr val="lt1"/>
              </a:buClr>
              <a:buSzPct val="100000"/>
              <a:buFont typeface="Arial"/>
              <a:buChar char="•"/>
              <a:defRPr b="0" i="0" sz="2000" u="none" cap="none" strike="noStrike">
                <a:solidFill>
                  <a:schemeClr val="lt1"/>
                </a:solidFill>
                <a:latin typeface="Arial"/>
                <a:ea typeface="Arial"/>
                <a:cs typeface="Arial"/>
                <a:sym typeface="Arial"/>
              </a:defRPr>
            </a:lvl3pPr>
            <a:lvl4pPr indent="-114300" lvl="3" marL="1600200" marR="0"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4pPr>
            <a:lvl5pPr indent="-114300" lvl="4" marL="2057400" marR="0"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125" name="Shape 125"/>
          <p:cNvSpPr txBox="1"/>
          <p:nvPr/>
        </p:nvSpPr>
        <p:spPr>
          <a:xfrm>
            <a:off x="543446" y="4615300"/>
            <a:ext cx="1094400" cy="413400"/>
          </a:xfrm>
          <a:prstGeom prst="rect">
            <a:avLst/>
          </a:prstGeom>
          <a:noFill/>
          <a:ln>
            <a:noFill/>
          </a:ln>
        </p:spPr>
        <p:txBody>
          <a:bodyPr anchorCtr="0" anchor="t" bIns="91425" lIns="91425" rIns="91425" tIns="91425">
            <a:noAutofit/>
          </a:bodyPr>
          <a:lstStyle/>
          <a:p>
            <a:pPr lvl="0" rtl="0">
              <a:spcBef>
                <a:spcPts val="0"/>
              </a:spcBef>
              <a:buNone/>
            </a:pPr>
            <a:r>
              <a:rPr lang="en-US">
                <a:solidFill>
                  <a:srgbClr val="FFFFFF"/>
                </a:solidFill>
                <a:latin typeface="Roboto"/>
                <a:ea typeface="Roboto"/>
                <a:cs typeface="Roboto"/>
                <a:sym typeface="Roboto"/>
              </a:rPr>
              <a:t>Concourse</a:t>
            </a:r>
          </a:p>
        </p:txBody>
      </p:sp>
      <p:pic>
        <p:nvPicPr>
          <p:cNvPr descr="concourse-logo-white.png" id="126" name="Shape 126"/>
          <p:cNvPicPr preferRelativeResize="0"/>
          <p:nvPr/>
        </p:nvPicPr>
        <p:blipFill>
          <a:blip r:embed="rId3">
            <a:alphaModFix/>
          </a:blip>
          <a:stretch>
            <a:fillRect/>
          </a:stretch>
        </p:blipFill>
        <p:spPr>
          <a:xfrm>
            <a:off x="61232" y="4589962"/>
            <a:ext cx="457199" cy="4515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emp Basic with Rule">
    <p:bg>
      <p:bgPr>
        <a:solidFill>
          <a:srgbClr val="17232A"/>
        </a:solidFill>
      </p:bgPr>
    </p:bg>
    <p:spTree>
      <p:nvGrpSpPr>
        <p:cNvPr id="16" name="Shape 16"/>
        <p:cNvGrpSpPr/>
        <p:nvPr/>
      </p:nvGrpSpPr>
      <p:grpSpPr>
        <a:xfrm>
          <a:off x="0" y="0"/>
          <a:ext cx="0" cy="0"/>
          <a:chOff x="0" y="0"/>
          <a:chExt cx="0" cy="0"/>
        </a:xfrm>
      </p:grpSpPr>
      <p:sp>
        <p:nvSpPr>
          <p:cNvPr id="17" name="Shape 17"/>
          <p:cNvSpPr txBox="1"/>
          <p:nvPr>
            <p:ph type="title"/>
          </p:nvPr>
        </p:nvSpPr>
        <p:spPr>
          <a:xfrm>
            <a:off x="457199" y="320039"/>
            <a:ext cx="8229600" cy="363558"/>
          </a:xfrm>
          <a:prstGeom prst="rect">
            <a:avLst/>
          </a:prstGeom>
          <a:noFill/>
          <a:ln>
            <a:noFill/>
          </a:ln>
        </p:spPr>
        <p:txBody>
          <a:bodyPr anchorCtr="0" anchor="ctr" bIns="91425" lIns="91425" rIns="91425" tIns="91425"/>
          <a:lstStyle>
            <a:lvl1pPr indent="0" lvl="0" marL="0" marR="0" rtl="0" algn="l">
              <a:spcBef>
                <a:spcPts val="0"/>
              </a:spcBef>
              <a:buClr>
                <a:schemeClr val="lt1"/>
              </a:buClr>
              <a:buFont typeface="Arial"/>
              <a:buNone/>
              <a:defRPr b="0" i="0" sz="3200" u="none" cap="none" strike="noStrike">
                <a:solidFill>
                  <a:schemeClr val="lt1"/>
                </a:solidFill>
                <a:latin typeface="Arial"/>
                <a:ea typeface="Arial"/>
                <a:cs typeface="Arial"/>
                <a:sym typeface="Arial"/>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8" name="Shape 18"/>
          <p:cNvSpPr txBox="1"/>
          <p:nvPr>
            <p:ph idx="1" type="body"/>
          </p:nvPr>
        </p:nvSpPr>
        <p:spPr>
          <a:xfrm>
            <a:off x="457200" y="1108074"/>
            <a:ext cx="8229600" cy="3082924"/>
          </a:xfrm>
          <a:prstGeom prst="rect">
            <a:avLst/>
          </a:prstGeom>
          <a:noFill/>
          <a:ln>
            <a:noFill/>
          </a:ln>
        </p:spPr>
        <p:txBody>
          <a:bodyPr anchorCtr="0" anchor="t" bIns="91425" lIns="91425" rIns="91425" tIns="91425"/>
          <a:lstStyle>
            <a:lvl1pPr indent="-165100" lvl="0" marL="342900" marR="0" rtl="0" algn="l">
              <a:spcBef>
                <a:spcPts val="560"/>
              </a:spcBef>
              <a:buClr>
                <a:schemeClr val="lt1"/>
              </a:buClr>
              <a:buSzPct val="100000"/>
              <a:buFont typeface="Arial"/>
              <a:buChar char="•"/>
              <a:defRPr b="0" i="0" sz="2800" u="none" cap="none" strike="noStrike">
                <a:solidFill>
                  <a:schemeClr val="lt1"/>
                </a:solidFill>
                <a:latin typeface="Arial"/>
                <a:ea typeface="Arial"/>
                <a:cs typeface="Arial"/>
                <a:sym typeface="Arial"/>
              </a:defRPr>
            </a:lvl1pPr>
            <a:lvl2pPr indent="-133350" lvl="1" marL="742950" marR="0" rtl="0" algn="l">
              <a:spcBef>
                <a:spcPts val="480"/>
              </a:spcBef>
              <a:buClr>
                <a:schemeClr val="lt1"/>
              </a:buClr>
              <a:buSzPct val="100000"/>
              <a:buFont typeface="Arial"/>
              <a:buChar char="–"/>
              <a:defRPr b="0" i="0" sz="2400" u="none" cap="none" strike="noStrike">
                <a:solidFill>
                  <a:schemeClr val="lt1"/>
                </a:solidFill>
                <a:latin typeface="Arial"/>
                <a:ea typeface="Arial"/>
                <a:cs typeface="Arial"/>
                <a:sym typeface="Arial"/>
              </a:defRPr>
            </a:lvl2pPr>
            <a:lvl3pPr indent="-101600" lvl="2" marL="1143000" marR="0" rtl="0" algn="l">
              <a:spcBef>
                <a:spcPts val="400"/>
              </a:spcBef>
              <a:buClr>
                <a:schemeClr val="lt1"/>
              </a:buClr>
              <a:buSzPct val="100000"/>
              <a:buFont typeface="Arial"/>
              <a:buChar char="•"/>
              <a:defRPr b="0" i="0" sz="2000" u="none" cap="none" strike="noStrike">
                <a:solidFill>
                  <a:schemeClr val="lt1"/>
                </a:solidFill>
                <a:latin typeface="Arial"/>
                <a:ea typeface="Arial"/>
                <a:cs typeface="Arial"/>
                <a:sym typeface="Arial"/>
              </a:defRPr>
            </a:lvl3pPr>
            <a:lvl4pPr indent="-114300" lvl="3" marL="1600200" marR="0"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4pPr>
            <a:lvl5pPr indent="-114300" lvl="4" marL="2057400" marR="0"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19" name="Shape 19"/>
          <p:cNvSpPr/>
          <p:nvPr/>
        </p:nvSpPr>
        <p:spPr>
          <a:xfrm>
            <a:off x="0" y="4629150"/>
            <a:ext cx="9144000" cy="385762"/>
          </a:xfrm>
          <a:prstGeom prst="rect">
            <a:avLst/>
          </a:prstGeom>
          <a:solidFill>
            <a:srgbClr val="00786E"/>
          </a:solidFill>
          <a:ln>
            <a:noFill/>
          </a:ln>
        </p:spPr>
        <p:txBody>
          <a:bodyPr anchorCtr="0" anchor="ctr" bIns="45700" lIns="91425" rIns="91425" tIns="45700">
            <a:noAutofit/>
          </a:bodyPr>
          <a:lstStyle/>
          <a:p>
            <a:pPr indent="0" lvl="0" marL="0" marR="0" rtl="0" algn="l">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20" name="Shape 20"/>
          <p:cNvSpPr txBox="1"/>
          <p:nvPr/>
        </p:nvSpPr>
        <p:spPr>
          <a:xfrm>
            <a:off x="366712" y="5018448"/>
            <a:ext cx="2274886" cy="92333"/>
          </a:xfrm>
          <a:prstGeom prst="rect">
            <a:avLst/>
          </a:prstGeom>
          <a:noFill/>
          <a:ln>
            <a:noFill/>
          </a:ln>
        </p:spPr>
        <p:txBody>
          <a:bodyPr anchorCtr="0" anchor="t" bIns="0" lIns="0" rIns="0" tIns="0">
            <a:noAutofit/>
          </a:bodyPr>
          <a:lstStyle/>
          <a:p>
            <a:pPr indent="0" lvl="0" marL="0" marR="0" rtl="0" algn="l">
              <a:spcBef>
                <a:spcPts val="0"/>
              </a:spcBef>
              <a:buSzPct val="25000"/>
              <a:buNone/>
            </a:pPr>
            <a:r>
              <a:rPr b="0" i="0" lang="en-US" sz="600" u="none" cap="none" strike="noStrike">
                <a:solidFill>
                  <a:srgbClr val="7F7F7F"/>
                </a:solidFill>
                <a:latin typeface="Arial"/>
                <a:ea typeface="Arial"/>
                <a:cs typeface="Arial"/>
                <a:sym typeface="Arial"/>
              </a:rPr>
              <a:t>© Copyright 201</a:t>
            </a:r>
            <a:r>
              <a:rPr lang="en-US" sz="600">
                <a:solidFill>
                  <a:srgbClr val="7F7F7F"/>
                </a:solidFill>
              </a:rPr>
              <a:t>6</a:t>
            </a:r>
            <a:r>
              <a:rPr b="0" i="0" lang="en-US" sz="600" u="none" cap="none" strike="noStrike">
                <a:solidFill>
                  <a:srgbClr val="7F7F7F"/>
                </a:solidFill>
                <a:latin typeface="Arial"/>
                <a:ea typeface="Arial"/>
                <a:cs typeface="Arial"/>
                <a:sym typeface="Arial"/>
              </a:rPr>
              <a:t> Pivotal. All rights reserved.</a:t>
            </a:r>
          </a:p>
        </p:txBody>
      </p:sp>
      <p:pic>
        <p:nvPicPr>
          <p:cNvPr descr="Pivotal_Logo_white.png" id="21" name="Shape 21"/>
          <p:cNvPicPr preferRelativeResize="0"/>
          <p:nvPr/>
        </p:nvPicPr>
        <p:blipFill rotWithShape="1">
          <a:blip r:embed="rId2">
            <a:alphaModFix/>
          </a:blip>
          <a:srcRect b="0" l="0" r="0" t="0"/>
          <a:stretch/>
        </p:blipFill>
        <p:spPr>
          <a:xfrm>
            <a:off x="7941732" y="4713966"/>
            <a:ext cx="957261" cy="219454"/>
          </a:xfrm>
          <a:prstGeom prst="rect">
            <a:avLst/>
          </a:prstGeom>
          <a:noFill/>
          <a:ln>
            <a:noFill/>
          </a:ln>
        </p:spPr>
      </p:pic>
      <p:cxnSp>
        <p:nvCxnSpPr>
          <p:cNvPr id="22" name="Shape 22"/>
          <p:cNvCxnSpPr/>
          <p:nvPr/>
        </p:nvCxnSpPr>
        <p:spPr>
          <a:xfrm>
            <a:off x="0" y="885930"/>
            <a:ext cx="9144000" cy="0"/>
          </a:xfrm>
          <a:prstGeom prst="straightConnector1">
            <a:avLst/>
          </a:prstGeom>
          <a:noFill/>
          <a:ln cap="flat" cmpd="sng" w="9525">
            <a:solidFill>
              <a:srgbClr val="E8E8E8"/>
            </a:solidFill>
            <a:prstDash val="solid"/>
            <a:round/>
            <a:headEnd len="med" w="med" type="none"/>
            <a:tailEnd len="med" w="med" type="none"/>
          </a:ln>
        </p:spPr>
      </p:cxnSp>
      <p:pic>
        <p:nvPicPr>
          <p:cNvPr descr="concourse-logo-white.png" id="23" name="Shape 23"/>
          <p:cNvPicPr preferRelativeResize="0"/>
          <p:nvPr/>
        </p:nvPicPr>
        <p:blipFill>
          <a:blip r:embed="rId3">
            <a:alphaModFix/>
          </a:blip>
          <a:stretch>
            <a:fillRect/>
          </a:stretch>
        </p:blipFill>
        <p:spPr>
          <a:xfrm>
            <a:off x="61232" y="4589962"/>
            <a:ext cx="457199" cy="451576"/>
          </a:xfrm>
          <a:prstGeom prst="rect">
            <a:avLst/>
          </a:prstGeom>
          <a:noFill/>
          <a:ln>
            <a:noFill/>
          </a:ln>
        </p:spPr>
      </p:pic>
      <p:sp>
        <p:nvSpPr>
          <p:cNvPr id="24" name="Shape 24"/>
          <p:cNvSpPr txBox="1"/>
          <p:nvPr/>
        </p:nvSpPr>
        <p:spPr>
          <a:xfrm>
            <a:off x="543446" y="4615300"/>
            <a:ext cx="1094400" cy="413400"/>
          </a:xfrm>
          <a:prstGeom prst="rect">
            <a:avLst/>
          </a:prstGeom>
          <a:noFill/>
          <a:ln>
            <a:noFill/>
          </a:ln>
        </p:spPr>
        <p:txBody>
          <a:bodyPr anchorCtr="0" anchor="t" bIns="91425" lIns="91425" rIns="91425" tIns="91425">
            <a:noAutofit/>
          </a:bodyPr>
          <a:lstStyle/>
          <a:p>
            <a:pPr lvl="0" rtl="0">
              <a:spcBef>
                <a:spcPts val="0"/>
              </a:spcBef>
              <a:buNone/>
            </a:pPr>
            <a:r>
              <a:rPr lang="en-US">
                <a:solidFill>
                  <a:srgbClr val="FFFFFF"/>
                </a:solidFill>
                <a:latin typeface="Roboto"/>
                <a:ea typeface="Roboto"/>
                <a:cs typeface="Roboto"/>
                <a:sym typeface="Roboto"/>
              </a:rPr>
              <a:t>Concourse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Slide">
    <p:spTree>
      <p:nvGrpSpPr>
        <p:cNvPr id="25" name="Shape 25"/>
        <p:cNvGrpSpPr/>
        <p:nvPr/>
      </p:nvGrpSpPr>
      <p:grpSpPr>
        <a:xfrm>
          <a:off x="0" y="0"/>
          <a:ext cx="0" cy="0"/>
          <a:chOff x="0" y="0"/>
          <a:chExt cx="0" cy="0"/>
        </a:xfrm>
      </p:grpSpPr>
      <p:sp>
        <p:nvSpPr>
          <p:cNvPr id="26" name="Shape 26"/>
          <p:cNvSpPr/>
          <p:nvPr/>
        </p:nvSpPr>
        <p:spPr>
          <a:xfrm>
            <a:off x="-89646" y="-27989"/>
            <a:ext cx="9259047" cy="5220256"/>
          </a:xfrm>
          <a:prstGeom prst="rect">
            <a:avLst/>
          </a:prstGeom>
          <a:solidFill>
            <a:schemeClr val="accent1"/>
          </a:solidFill>
          <a:ln cap="flat" cmpd="sng" w="25400">
            <a:solidFill>
              <a:srgbClr val="0D645B"/>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pic>
        <p:nvPicPr>
          <p:cNvPr descr="PivLogo_White.png" id="27" name="Shape 27"/>
          <p:cNvPicPr preferRelativeResize="0"/>
          <p:nvPr/>
        </p:nvPicPr>
        <p:blipFill rotWithShape="1">
          <a:blip r:embed="rId2">
            <a:alphaModFix/>
          </a:blip>
          <a:srcRect b="0" l="0" r="0" t="0"/>
          <a:stretch/>
        </p:blipFill>
        <p:spPr>
          <a:xfrm>
            <a:off x="7401984" y="366152"/>
            <a:ext cx="1364190" cy="309289"/>
          </a:xfrm>
          <a:prstGeom prst="rect">
            <a:avLst/>
          </a:prstGeom>
          <a:noFill/>
          <a:ln>
            <a:noFill/>
          </a:ln>
        </p:spPr>
      </p:pic>
      <p:sp>
        <p:nvSpPr>
          <p:cNvPr id="28" name="Shape 28"/>
          <p:cNvSpPr txBox="1"/>
          <p:nvPr>
            <p:ph type="ctrTitle"/>
          </p:nvPr>
        </p:nvSpPr>
        <p:spPr>
          <a:xfrm>
            <a:off x="1134020" y="2005053"/>
            <a:ext cx="6530787" cy="1147664"/>
          </a:xfrm>
          <a:prstGeom prst="rect">
            <a:avLst/>
          </a:prstGeom>
          <a:noFill/>
          <a:ln>
            <a:noFill/>
          </a:ln>
        </p:spPr>
        <p:txBody>
          <a:bodyPr anchorCtr="0" anchor="ctr" bIns="91425" lIns="91425" rIns="91425" tIns="91425"/>
          <a:lstStyle>
            <a:lvl1pPr indent="0" lvl="0" marL="0" marR="0" rtl="0" algn="l">
              <a:lnSpc>
                <a:spcPct val="80000"/>
              </a:lnSpc>
              <a:spcBef>
                <a:spcPts val="0"/>
              </a:spcBef>
              <a:spcAft>
                <a:spcPts val="500"/>
              </a:spcAft>
              <a:buClr>
                <a:srgbClr val="FFFFFF"/>
              </a:buClr>
              <a:buFont typeface="Source Sans Pro"/>
              <a:buNone/>
              <a:defRPr b="1" i="0" sz="4800" u="none" cap="none" strike="noStrike">
                <a:solidFill>
                  <a:srgbClr val="FFFFFF"/>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29" name="Shape 29"/>
          <p:cNvSpPr txBox="1"/>
          <p:nvPr>
            <p:ph idx="1" type="subTitle"/>
          </p:nvPr>
        </p:nvSpPr>
        <p:spPr>
          <a:xfrm>
            <a:off x="1134020" y="1586263"/>
            <a:ext cx="6110923" cy="314872"/>
          </a:xfrm>
          <a:prstGeom prst="rect">
            <a:avLst/>
          </a:prstGeom>
          <a:noFill/>
          <a:ln>
            <a:noFill/>
          </a:ln>
        </p:spPr>
        <p:txBody>
          <a:bodyPr anchorCtr="0" anchor="t" bIns="91425" lIns="91425" rIns="91425" tIns="91425"/>
          <a:lstStyle>
            <a:lvl1pPr indent="0" lvl="0" marL="0" marR="0" rtl="0" algn="l">
              <a:spcBef>
                <a:spcPts val="320"/>
              </a:spcBef>
              <a:buClr>
                <a:schemeClr val="dk1"/>
              </a:buClr>
              <a:buFont typeface="Arial"/>
              <a:buNone/>
              <a:defRPr b="0" i="0" sz="1600" u="none" cap="none" strike="noStrike">
                <a:solidFill>
                  <a:schemeClr val="dk1"/>
                </a:solidFill>
                <a:latin typeface="Source Sans Pro"/>
                <a:ea typeface="Source Sans Pro"/>
                <a:cs typeface="Source Sans Pro"/>
                <a:sym typeface="Source Sans Pro"/>
              </a:defRPr>
            </a:lvl1pPr>
            <a:lvl2pPr indent="0" lvl="1" marL="457200" marR="0" rtl="0" algn="ctr">
              <a:spcBef>
                <a:spcPts val="480"/>
              </a:spcBef>
              <a:buClr>
                <a:srgbClr val="8B8B8B"/>
              </a:buClr>
              <a:buFont typeface="Arial"/>
              <a:buNone/>
              <a:defRPr b="0" i="0" sz="2400" u="none" cap="none" strike="noStrike">
                <a:solidFill>
                  <a:srgbClr val="8B8B8B"/>
                </a:solidFill>
                <a:latin typeface="Source Sans Pro"/>
                <a:ea typeface="Source Sans Pro"/>
                <a:cs typeface="Source Sans Pro"/>
                <a:sym typeface="Source Sans Pro"/>
              </a:defRPr>
            </a:lvl2pPr>
            <a:lvl3pPr indent="0" lvl="2" marL="9144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3pPr>
            <a:lvl4pPr indent="0" lvl="3" marL="1371600" marR="0" rtl="0" algn="ctr">
              <a:spcBef>
                <a:spcPts val="360"/>
              </a:spcBef>
              <a:buClr>
                <a:srgbClr val="8B8B8B"/>
              </a:buClr>
              <a:buFont typeface="Arial"/>
              <a:buNone/>
              <a:defRPr b="0" i="0" sz="1800" u="none" cap="none" strike="noStrike">
                <a:solidFill>
                  <a:srgbClr val="8B8B8B"/>
                </a:solidFill>
                <a:latin typeface="Source Sans Pro"/>
                <a:ea typeface="Source Sans Pro"/>
                <a:cs typeface="Source Sans Pro"/>
                <a:sym typeface="Source Sans Pro"/>
              </a:defRPr>
            </a:lvl4pPr>
            <a:lvl5pPr indent="0" lvl="4" marL="1828800" marR="0" rtl="0" algn="ctr">
              <a:spcBef>
                <a:spcPts val="360"/>
              </a:spcBef>
              <a:buClr>
                <a:srgbClr val="8B8B8B"/>
              </a:buClr>
              <a:buFont typeface="Arial"/>
              <a:buNone/>
              <a:defRPr b="0" i="0" sz="1800" u="none" cap="none" strike="noStrike">
                <a:solidFill>
                  <a:srgbClr val="8B8B8B"/>
                </a:solidFill>
                <a:latin typeface="Source Sans Pro"/>
                <a:ea typeface="Source Sans Pro"/>
                <a:cs typeface="Source Sans Pro"/>
                <a:sym typeface="Source Sans Pro"/>
              </a:defRPr>
            </a:lvl5pPr>
            <a:lvl6pPr indent="0" lvl="5" marL="22860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6pPr>
            <a:lvl7pPr indent="0" lvl="6" marL="27432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7pPr>
            <a:lvl8pPr indent="0" lvl="7" marL="32004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8pPr>
            <a:lvl9pPr indent="0" lvl="8" marL="36576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9pPr>
          </a:lstStyle>
          <a:p/>
        </p:txBody>
      </p:sp>
      <p:sp>
        <p:nvSpPr>
          <p:cNvPr id="30" name="Shape 30"/>
          <p:cNvSpPr txBox="1"/>
          <p:nvPr>
            <p:ph idx="2" type="body"/>
          </p:nvPr>
        </p:nvSpPr>
        <p:spPr>
          <a:xfrm>
            <a:off x="1134020" y="3315823"/>
            <a:ext cx="7881472" cy="345128"/>
          </a:xfrm>
          <a:prstGeom prst="rect">
            <a:avLst/>
          </a:prstGeom>
          <a:noFill/>
          <a:ln>
            <a:noFill/>
          </a:ln>
        </p:spPr>
        <p:txBody>
          <a:bodyPr anchorCtr="0" anchor="t" bIns="91425" lIns="91425" rIns="91425" tIns="91425"/>
          <a:lstStyle>
            <a:lvl1pPr indent="0" lvl="0" marL="0" marR="0" rtl="0" algn="l">
              <a:spcBef>
                <a:spcPts val="280"/>
              </a:spcBef>
              <a:buClr>
                <a:schemeClr val="accent5"/>
              </a:buClr>
              <a:buFont typeface="Arial"/>
              <a:buNone/>
              <a:defRPr b="0" i="0" sz="1400" u="none" cap="none" strike="noStrike">
                <a:solidFill>
                  <a:schemeClr val="accent5"/>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0" lvl="2" marL="9144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3pPr>
            <a:lvl4pPr indent="0" lvl="3" marL="1371600" marR="0" rtl="0" algn="l">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4pPr>
            <a:lvl5pPr indent="0" lvl="4" marL="1828800" marR="0" rtl="0" algn="l">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Title Slide">
    <p:spTree>
      <p:nvGrpSpPr>
        <p:cNvPr id="31" name="Shape 31"/>
        <p:cNvGrpSpPr/>
        <p:nvPr/>
      </p:nvGrpSpPr>
      <p:grpSpPr>
        <a:xfrm>
          <a:off x="0" y="0"/>
          <a:ext cx="0" cy="0"/>
          <a:chOff x="0" y="0"/>
          <a:chExt cx="0" cy="0"/>
        </a:xfrm>
      </p:grpSpPr>
      <p:sp>
        <p:nvSpPr>
          <p:cNvPr id="32" name="Shape 32"/>
          <p:cNvSpPr/>
          <p:nvPr/>
        </p:nvSpPr>
        <p:spPr>
          <a:xfrm>
            <a:off x="-89646" y="-27989"/>
            <a:ext cx="9259047" cy="5220256"/>
          </a:xfrm>
          <a:prstGeom prst="rect">
            <a:avLst/>
          </a:prstGeom>
          <a:solidFill>
            <a:srgbClr val="1B2831"/>
          </a:solidFill>
          <a:ln cap="flat" cmpd="sng" w="25400">
            <a:solidFill>
              <a:srgbClr val="0D645B"/>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pic>
        <p:nvPicPr>
          <p:cNvPr descr="PivLogo_White.png" id="33" name="Shape 33"/>
          <p:cNvPicPr preferRelativeResize="0"/>
          <p:nvPr/>
        </p:nvPicPr>
        <p:blipFill rotWithShape="1">
          <a:blip r:embed="rId2">
            <a:alphaModFix/>
          </a:blip>
          <a:srcRect b="0" l="0" r="0" t="0"/>
          <a:stretch/>
        </p:blipFill>
        <p:spPr>
          <a:xfrm>
            <a:off x="7401984" y="366152"/>
            <a:ext cx="1364190" cy="309289"/>
          </a:xfrm>
          <a:prstGeom prst="rect">
            <a:avLst/>
          </a:prstGeom>
          <a:noFill/>
          <a:ln>
            <a:noFill/>
          </a:ln>
        </p:spPr>
      </p:pic>
      <p:sp>
        <p:nvSpPr>
          <p:cNvPr id="34" name="Shape 34"/>
          <p:cNvSpPr txBox="1"/>
          <p:nvPr>
            <p:ph type="ctrTitle"/>
          </p:nvPr>
        </p:nvSpPr>
        <p:spPr>
          <a:xfrm>
            <a:off x="1134020" y="2005053"/>
            <a:ext cx="6530787" cy="1147664"/>
          </a:xfrm>
          <a:prstGeom prst="rect">
            <a:avLst/>
          </a:prstGeom>
          <a:noFill/>
          <a:ln>
            <a:noFill/>
          </a:ln>
        </p:spPr>
        <p:txBody>
          <a:bodyPr anchorCtr="0" anchor="ctr" bIns="91425" lIns="91425" rIns="91425" tIns="91425"/>
          <a:lstStyle>
            <a:lvl1pPr indent="0" lvl="0" marL="0" marR="0" rtl="0" algn="l">
              <a:lnSpc>
                <a:spcPct val="80000"/>
              </a:lnSpc>
              <a:spcBef>
                <a:spcPts val="0"/>
              </a:spcBef>
              <a:spcAft>
                <a:spcPts val="500"/>
              </a:spcAft>
              <a:buClr>
                <a:srgbClr val="FFFFFF"/>
              </a:buClr>
              <a:buFont typeface="Source Sans Pro"/>
              <a:buNone/>
              <a:defRPr b="1" i="0" sz="4800" u="none" cap="none" strike="noStrike">
                <a:solidFill>
                  <a:srgbClr val="FFFFFF"/>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5" name="Shape 35"/>
          <p:cNvSpPr txBox="1"/>
          <p:nvPr>
            <p:ph idx="1" type="subTitle"/>
          </p:nvPr>
        </p:nvSpPr>
        <p:spPr>
          <a:xfrm>
            <a:off x="1134020" y="1586263"/>
            <a:ext cx="6110923" cy="314872"/>
          </a:xfrm>
          <a:prstGeom prst="rect">
            <a:avLst/>
          </a:prstGeom>
          <a:noFill/>
          <a:ln>
            <a:noFill/>
          </a:ln>
        </p:spPr>
        <p:txBody>
          <a:bodyPr anchorCtr="0" anchor="t" bIns="91425" lIns="91425" rIns="91425" tIns="91425"/>
          <a:lstStyle>
            <a:lvl1pPr indent="0" lvl="0" marL="0" marR="0" rtl="0" algn="l">
              <a:spcBef>
                <a:spcPts val="320"/>
              </a:spcBef>
              <a:buClr>
                <a:srgbClr val="43E5D5"/>
              </a:buClr>
              <a:buFont typeface="Arial"/>
              <a:buNone/>
              <a:defRPr b="0" i="0" sz="1600" u="none" cap="none" strike="noStrike">
                <a:solidFill>
                  <a:srgbClr val="43E5D5"/>
                </a:solidFill>
                <a:latin typeface="Source Sans Pro"/>
                <a:ea typeface="Source Sans Pro"/>
                <a:cs typeface="Source Sans Pro"/>
                <a:sym typeface="Source Sans Pro"/>
              </a:defRPr>
            </a:lvl1pPr>
            <a:lvl2pPr indent="0" lvl="1" marL="457200" marR="0" rtl="0" algn="ctr">
              <a:spcBef>
                <a:spcPts val="480"/>
              </a:spcBef>
              <a:buClr>
                <a:srgbClr val="8B8B8B"/>
              </a:buClr>
              <a:buFont typeface="Arial"/>
              <a:buNone/>
              <a:defRPr b="0" i="0" sz="2400" u="none" cap="none" strike="noStrike">
                <a:solidFill>
                  <a:srgbClr val="8B8B8B"/>
                </a:solidFill>
                <a:latin typeface="Source Sans Pro"/>
                <a:ea typeface="Source Sans Pro"/>
                <a:cs typeface="Source Sans Pro"/>
                <a:sym typeface="Source Sans Pro"/>
              </a:defRPr>
            </a:lvl2pPr>
            <a:lvl3pPr indent="0" lvl="2" marL="9144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3pPr>
            <a:lvl4pPr indent="0" lvl="3" marL="1371600" marR="0" rtl="0" algn="ctr">
              <a:spcBef>
                <a:spcPts val="360"/>
              </a:spcBef>
              <a:buClr>
                <a:srgbClr val="8B8B8B"/>
              </a:buClr>
              <a:buFont typeface="Arial"/>
              <a:buNone/>
              <a:defRPr b="0" i="0" sz="1800" u="none" cap="none" strike="noStrike">
                <a:solidFill>
                  <a:srgbClr val="8B8B8B"/>
                </a:solidFill>
                <a:latin typeface="Source Sans Pro"/>
                <a:ea typeface="Source Sans Pro"/>
                <a:cs typeface="Source Sans Pro"/>
                <a:sym typeface="Source Sans Pro"/>
              </a:defRPr>
            </a:lvl4pPr>
            <a:lvl5pPr indent="0" lvl="4" marL="1828800" marR="0" rtl="0" algn="ctr">
              <a:spcBef>
                <a:spcPts val="360"/>
              </a:spcBef>
              <a:buClr>
                <a:srgbClr val="8B8B8B"/>
              </a:buClr>
              <a:buFont typeface="Arial"/>
              <a:buNone/>
              <a:defRPr b="0" i="0" sz="1800" u="none" cap="none" strike="noStrike">
                <a:solidFill>
                  <a:srgbClr val="8B8B8B"/>
                </a:solidFill>
                <a:latin typeface="Source Sans Pro"/>
                <a:ea typeface="Source Sans Pro"/>
                <a:cs typeface="Source Sans Pro"/>
                <a:sym typeface="Source Sans Pro"/>
              </a:defRPr>
            </a:lvl5pPr>
            <a:lvl6pPr indent="0" lvl="5" marL="22860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6pPr>
            <a:lvl7pPr indent="0" lvl="6" marL="27432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7pPr>
            <a:lvl8pPr indent="0" lvl="7" marL="32004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8pPr>
            <a:lvl9pPr indent="0" lvl="8" marL="3657600" marR="0" rtl="0" algn="ctr">
              <a:spcBef>
                <a:spcPts val="400"/>
              </a:spcBef>
              <a:buClr>
                <a:srgbClr val="8B8B8B"/>
              </a:buClr>
              <a:buFont typeface="Arial"/>
              <a:buNone/>
              <a:defRPr b="0" i="0" sz="2000" u="none" cap="none" strike="noStrike">
                <a:solidFill>
                  <a:srgbClr val="8B8B8B"/>
                </a:solidFill>
                <a:latin typeface="Source Sans Pro"/>
                <a:ea typeface="Source Sans Pro"/>
                <a:cs typeface="Source Sans Pro"/>
                <a:sym typeface="Source Sans Pro"/>
              </a:defRPr>
            </a:lvl9pPr>
          </a:lstStyle>
          <a:p/>
        </p:txBody>
      </p:sp>
      <p:sp>
        <p:nvSpPr>
          <p:cNvPr id="36" name="Shape 36"/>
          <p:cNvSpPr txBox="1"/>
          <p:nvPr>
            <p:ph idx="2" type="body"/>
          </p:nvPr>
        </p:nvSpPr>
        <p:spPr>
          <a:xfrm>
            <a:off x="1134020" y="3315823"/>
            <a:ext cx="7881472" cy="345128"/>
          </a:xfrm>
          <a:prstGeom prst="rect">
            <a:avLst/>
          </a:prstGeom>
          <a:noFill/>
          <a:ln>
            <a:noFill/>
          </a:ln>
        </p:spPr>
        <p:txBody>
          <a:bodyPr anchorCtr="0" anchor="t" bIns="91425" lIns="91425" rIns="91425" tIns="91425"/>
          <a:lstStyle>
            <a:lvl1pPr indent="0" lvl="0" marL="0" marR="0" rtl="0" algn="l">
              <a:spcBef>
                <a:spcPts val="280"/>
              </a:spcBef>
              <a:buClr>
                <a:schemeClr val="accent5"/>
              </a:buClr>
              <a:buFont typeface="Arial"/>
              <a:buNone/>
              <a:defRPr b="0" i="0" sz="1400" u="none" cap="none" strike="noStrike">
                <a:solidFill>
                  <a:schemeClr val="accent5"/>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0" lvl="2" marL="9144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3pPr>
            <a:lvl4pPr indent="0" lvl="3" marL="1371600" marR="0" rtl="0" algn="l">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4pPr>
            <a:lvl5pPr indent="0" lvl="4" marL="1828800" marR="0" rtl="0" algn="l">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p:spTree>
      <p:nvGrpSpPr>
        <p:cNvPr id="37" name="Shape 37"/>
        <p:cNvGrpSpPr/>
        <p:nvPr/>
      </p:nvGrpSpPr>
      <p:grpSpPr>
        <a:xfrm>
          <a:off x="0" y="0"/>
          <a:ext cx="0" cy="0"/>
          <a:chOff x="0" y="0"/>
          <a:chExt cx="0" cy="0"/>
        </a:xfrm>
      </p:grpSpPr>
      <p:sp>
        <p:nvSpPr>
          <p:cNvPr id="38" name="Shape 38"/>
          <p:cNvSpPr/>
          <p:nvPr/>
        </p:nvSpPr>
        <p:spPr>
          <a:xfrm>
            <a:off x="0" y="0"/>
            <a:ext cx="10167471" cy="5143499"/>
          </a:xfrm>
          <a:prstGeom prst="rect">
            <a:avLst/>
          </a:prstGeom>
          <a:solidFill>
            <a:schemeClr val="dk2"/>
          </a:solidFill>
          <a:ln cap="flat" cmpd="sng" w="25400">
            <a:solidFill>
              <a:srgbClr val="1B1B1B"/>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39" name="Shape 39"/>
          <p:cNvSpPr txBox="1"/>
          <p:nvPr>
            <p:ph type="title"/>
          </p:nvPr>
        </p:nvSpPr>
        <p:spPr>
          <a:xfrm>
            <a:off x="1195325" y="1916327"/>
            <a:ext cx="6947615" cy="532285"/>
          </a:xfrm>
          <a:prstGeom prst="rect">
            <a:avLst/>
          </a:prstGeom>
          <a:noFill/>
          <a:ln>
            <a:noFill/>
          </a:ln>
        </p:spPr>
        <p:txBody>
          <a:bodyPr anchorCtr="0" anchor="ctr" bIns="91425" lIns="91425" rIns="91425" tIns="91425"/>
          <a:lstStyle>
            <a:lvl1pPr indent="0" lvl="0" marL="0" marR="0" rtl="0" algn="l">
              <a:spcBef>
                <a:spcPts val="0"/>
              </a:spcBef>
              <a:buClr>
                <a:schemeClr val="accent1"/>
              </a:buClr>
              <a:buFont typeface="Source Sans Pro"/>
              <a:buNone/>
              <a:defRPr b="1" i="0" sz="36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pic>
        <p:nvPicPr>
          <p:cNvPr descr="PivLogo_White.png" id="40" name="Shape 40"/>
          <p:cNvPicPr preferRelativeResize="0"/>
          <p:nvPr/>
        </p:nvPicPr>
        <p:blipFill rotWithShape="1">
          <a:blip r:embed="rId2">
            <a:alphaModFix/>
          </a:blip>
          <a:srcRect b="0" l="0" r="0" t="0"/>
          <a:stretch/>
        </p:blipFill>
        <p:spPr>
          <a:xfrm>
            <a:off x="7401984" y="366152"/>
            <a:ext cx="1364190" cy="309289"/>
          </a:xfrm>
          <a:prstGeom prst="rect">
            <a:avLst/>
          </a:prstGeom>
          <a:noFill/>
          <a:ln>
            <a:noFill/>
          </a:ln>
        </p:spPr>
      </p:pic>
      <p:sp>
        <p:nvSpPr>
          <p:cNvPr id="41" name="Shape 41"/>
          <p:cNvSpPr txBox="1"/>
          <p:nvPr>
            <p:ph idx="1" type="body"/>
          </p:nvPr>
        </p:nvSpPr>
        <p:spPr>
          <a:xfrm>
            <a:off x="1195325" y="2502216"/>
            <a:ext cx="5828552" cy="437904"/>
          </a:xfrm>
          <a:prstGeom prst="rect">
            <a:avLst/>
          </a:prstGeom>
          <a:noFill/>
          <a:ln>
            <a:noFill/>
          </a:ln>
        </p:spPr>
        <p:txBody>
          <a:bodyPr anchorCtr="0" anchor="t" bIns="91425" lIns="91425" rIns="91425" tIns="91425"/>
          <a:lstStyle>
            <a:lvl1pPr indent="0" lvl="0" marL="0" marR="0" rtl="0" algn="l">
              <a:spcBef>
                <a:spcPts val="480"/>
              </a:spcBef>
              <a:buClr>
                <a:schemeClr val="lt1"/>
              </a:buClr>
              <a:buFont typeface="Arial"/>
              <a:buNone/>
              <a:defRPr b="0" i="0" sz="2400" u="none" cap="none" strike="noStrike">
                <a:solidFill>
                  <a:schemeClr val="lt1"/>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14300" lvl="3" marL="16002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4pPr>
            <a:lvl5pPr indent="-114300" lvl="4" marL="20574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42" name="Shape 42"/>
          <p:cNvSpPr txBox="1"/>
          <p:nvPr>
            <p:ph idx="2" type="body"/>
          </p:nvPr>
        </p:nvSpPr>
        <p:spPr>
          <a:xfrm>
            <a:off x="1195325" y="4442307"/>
            <a:ext cx="7881472" cy="379642"/>
          </a:xfrm>
          <a:prstGeom prst="rect">
            <a:avLst/>
          </a:prstGeom>
          <a:noFill/>
          <a:ln>
            <a:noFill/>
          </a:ln>
        </p:spPr>
        <p:txBody>
          <a:bodyPr anchorCtr="0" anchor="t" bIns="91425" lIns="91425" rIns="91425" tIns="91425"/>
          <a:lstStyle>
            <a:lvl1pPr indent="0" lvl="0" marL="0" marR="0" rtl="0" algn="l">
              <a:spcBef>
                <a:spcPts val="360"/>
              </a:spcBef>
              <a:buClr>
                <a:schemeClr val="accent5"/>
              </a:buClr>
              <a:buFont typeface="Arial"/>
              <a:buNone/>
              <a:defRPr b="0" i="0" sz="1800" u="none" cap="none" strike="noStrike">
                <a:solidFill>
                  <a:schemeClr val="accent5"/>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0" lvl="2" marL="9144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3pPr>
            <a:lvl4pPr indent="0" lvl="3" marL="1371600" marR="0" rtl="0" algn="l">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4pPr>
            <a:lvl5pPr indent="0" lvl="4" marL="1828800" marR="0" rtl="0" algn="l">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2_Custom Layout">
    <p:spTree>
      <p:nvGrpSpPr>
        <p:cNvPr id="43" name="Shape 43"/>
        <p:cNvGrpSpPr/>
        <p:nvPr/>
      </p:nvGrpSpPr>
      <p:grpSpPr>
        <a:xfrm>
          <a:off x="0" y="0"/>
          <a:ext cx="0" cy="0"/>
          <a:chOff x="0" y="0"/>
          <a:chExt cx="0" cy="0"/>
        </a:xfrm>
      </p:grpSpPr>
      <p:sp>
        <p:nvSpPr>
          <p:cNvPr id="44" name="Shape 44"/>
          <p:cNvSpPr/>
          <p:nvPr/>
        </p:nvSpPr>
        <p:spPr>
          <a:xfrm>
            <a:off x="0" y="0"/>
            <a:ext cx="10167471" cy="5143499"/>
          </a:xfrm>
          <a:prstGeom prst="rect">
            <a:avLst/>
          </a:prstGeom>
          <a:solidFill>
            <a:schemeClr val="dk2"/>
          </a:solidFill>
          <a:ln cap="flat" cmpd="sng" w="25400">
            <a:solidFill>
              <a:srgbClr val="1B1B1B"/>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Source Sans Pro"/>
              <a:ea typeface="Source Sans Pro"/>
              <a:cs typeface="Source Sans Pro"/>
              <a:sym typeface="Source Sans Pro"/>
            </a:endParaRPr>
          </a:p>
        </p:txBody>
      </p:sp>
      <p:sp>
        <p:nvSpPr>
          <p:cNvPr id="45" name="Shape 45"/>
          <p:cNvSpPr/>
          <p:nvPr>
            <p:ph idx="2" type="pic"/>
          </p:nvPr>
        </p:nvSpPr>
        <p:spPr>
          <a:xfrm>
            <a:off x="0" y="0"/>
            <a:ext cx="9144000" cy="5143499"/>
          </a:xfrm>
          <a:prstGeom prst="rect">
            <a:avLst/>
          </a:prstGeom>
          <a:noFill/>
          <a:ln>
            <a:noFill/>
          </a:ln>
        </p:spPr>
        <p:txBody>
          <a:bodyPr anchorCtr="0" anchor="t" bIns="91425" lIns="91425" rIns="91425" tIns="91425"/>
          <a:lstStyle>
            <a:lvl1pPr indent="-165100" lvl="0" marL="342900" marR="0" rtl="0" algn="l">
              <a:spcBef>
                <a:spcPts val="560"/>
              </a:spcBef>
              <a:buClr>
                <a:srgbClr val="878787"/>
              </a:buClr>
              <a:buSzPct val="100000"/>
              <a:buFont typeface="Arial"/>
              <a:buChar char="•"/>
              <a:defRPr b="0" i="0" sz="2800" u="none" cap="none" strike="noStrike">
                <a:solidFill>
                  <a:srgbClr val="878787"/>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14300" lvl="3" marL="16002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4pPr>
            <a:lvl5pPr indent="-114300" lvl="4" marL="20574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46" name="Shape 46"/>
          <p:cNvSpPr txBox="1"/>
          <p:nvPr>
            <p:ph type="title"/>
          </p:nvPr>
        </p:nvSpPr>
        <p:spPr>
          <a:xfrm>
            <a:off x="1117708" y="407953"/>
            <a:ext cx="6947615" cy="585513"/>
          </a:xfrm>
          <a:prstGeom prst="rect">
            <a:avLst/>
          </a:prstGeom>
          <a:noFill/>
          <a:ln>
            <a:noFill/>
          </a:ln>
        </p:spPr>
        <p:txBody>
          <a:bodyPr anchorCtr="0" anchor="ctr" bIns="91425" lIns="91425" rIns="91425" tIns="91425"/>
          <a:lstStyle>
            <a:lvl1pPr indent="0" lvl="0" marL="0" marR="0" rtl="0" algn="l">
              <a:spcBef>
                <a:spcPts val="0"/>
              </a:spcBef>
              <a:buClr>
                <a:schemeClr val="lt1"/>
              </a:buClr>
              <a:buFont typeface="Source Sans Pro"/>
              <a:buNone/>
              <a:defRPr b="1" i="0" sz="3600" u="none" cap="none" strike="noStrike">
                <a:solidFill>
                  <a:schemeClr val="l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7" name="Shape 47"/>
          <p:cNvSpPr txBox="1"/>
          <p:nvPr>
            <p:ph idx="1" type="body"/>
          </p:nvPr>
        </p:nvSpPr>
        <p:spPr>
          <a:xfrm>
            <a:off x="1117708" y="998561"/>
            <a:ext cx="5828552" cy="481695"/>
          </a:xfrm>
          <a:prstGeom prst="rect">
            <a:avLst/>
          </a:prstGeom>
          <a:noFill/>
          <a:ln>
            <a:noFill/>
          </a:ln>
        </p:spPr>
        <p:txBody>
          <a:bodyPr anchorCtr="0" anchor="t" bIns="91425" lIns="91425" rIns="91425" tIns="91425"/>
          <a:lstStyle>
            <a:lvl1pPr indent="0" lvl="0" marL="0" marR="0" rtl="0" algn="l">
              <a:spcBef>
                <a:spcPts val="480"/>
              </a:spcBef>
              <a:buClr>
                <a:schemeClr val="lt1"/>
              </a:buClr>
              <a:buFont typeface="Arial"/>
              <a:buNone/>
              <a:defRPr b="0" i="0" sz="2400" u="none" cap="none" strike="noStrike">
                <a:solidFill>
                  <a:schemeClr val="lt1"/>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14300" lvl="3" marL="16002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4pPr>
            <a:lvl5pPr indent="-114300" lvl="4" marL="20574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Custom Layout">
    <p:spTree>
      <p:nvGrpSpPr>
        <p:cNvPr id="48" name="Shape 48"/>
        <p:cNvGrpSpPr/>
        <p:nvPr/>
      </p:nvGrpSpPr>
      <p:grpSpPr>
        <a:xfrm>
          <a:off x="0" y="0"/>
          <a:ext cx="0" cy="0"/>
          <a:chOff x="0" y="0"/>
          <a:chExt cx="0" cy="0"/>
        </a:xfrm>
      </p:grpSpPr>
      <p:sp>
        <p:nvSpPr>
          <p:cNvPr id="49" name="Shape 49"/>
          <p:cNvSpPr/>
          <p:nvPr/>
        </p:nvSpPr>
        <p:spPr>
          <a:xfrm>
            <a:off x="0" y="0"/>
            <a:ext cx="10167471" cy="5143499"/>
          </a:xfrm>
          <a:prstGeom prst="rect">
            <a:avLst/>
          </a:prstGeom>
          <a:solidFill>
            <a:schemeClr val="dk2"/>
          </a:solidFill>
          <a:ln cap="flat" cmpd="sng" w="25400">
            <a:solidFill>
              <a:srgbClr val="1B1B1B"/>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rgbClr val="0A1215"/>
              </a:solidFill>
              <a:latin typeface="Source Sans Pro"/>
              <a:ea typeface="Source Sans Pro"/>
              <a:cs typeface="Source Sans Pro"/>
              <a:sym typeface="Source Sans Pro"/>
            </a:endParaRPr>
          </a:p>
        </p:txBody>
      </p:sp>
      <p:sp>
        <p:nvSpPr>
          <p:cNvPr id="50" name="Shape 50"/>
          <p:cNvSpPr/>
          <p:nvPr>
            <p:ph idx="2" type="pic"/>
          </p:nvPr>
        </p:nvSpPr>
        <p:spPr>
          <a:xfrm>
            <a:off x="0" y="1756833"/>
            <a:ext cx="9144000" cy="3386666"/>
          </a:xfrm>
          <a:prstGeom prst="rect">
            <a:avLst/>
          </a:prstGeom>
          <a:noFill/>
          <a:ln>
            <a:noFill/>
          </a:ln>
        </p:spPr>
        <p:txBody>
          <a:bodyPr anchorCtr="0" anchor="t" bIns="91425" lIns="91425" rIns="91425" tIns="91425"/>
          <a:lstStyle>
            <a:lvl1pPr indent="-165100" lvl="0" marL="342900" marR="0" rtl="0" algn="l">
              <a:spcBef>
                <a:spcPts val="560"/>
              </a:spcBef>
              <a:buClr>
                <a:srgbClr val="878787"/>
              </a:buClr>
              <a:buSzPct val="100000"/>
              <a:buFont typeface="Arial"/>
              <a:buChar char="•"/>
              <a:defRPr b="0" i="0" sz="2800" u="none" cap="none" strike="noStrike">
                <a:solidFill>
                  <a:srgbClr val="878787"/>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14300" lvl="3" marL="16002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4pPr>
            <a:lvl5pPr indent="-114300" lvl="4" marL="20574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
        <p:nvSpPr>
          <p:cNvPr id="51" name="Shape 51"/>
          <p:cNvSpPr txBox="1"/>
          <p:nvPr>
            <p:ph type="title"/>
          </p:nvPr>
        </p:nvSpPr>
        <p:spPr>
          <a:xfrm>
            <a:off x="1117708" y="407953"/>
            <a:ext cx="6947615" cy="585513"/>
          </a:xfrm>
          <a:prstGeom prst="rect">
            <a:avLst/>
          </a:prstGeom>
          <a:noFill/>
          <a:ln>
            <a:noFill/>
          </a:ln>
        </p:spPr>
        <p:txBody>
          <a:bodyPr anchorCtr="0" anchor="ctr" bIns="91425" lIns="91425" rIns="91425" tIns="91425"/>
          <a:lstStyle>
            <a:lvl1pPr indent="0" lvl="0" marL="0" marR="0" rtl="0" algn="ctr">
              <a:spcBef>
                <a:spcPts val="0"/>
              </a:spcBef>
              <a:buClr>
                <a:schemeClr val="lt1"/>
              </a:buClr>
              <a:buFont typeface="Source Sans Pro"/>
              <a:buNone/>
              <a:defRPr b="1" i="0" sz="3600" u="none" cap="none" strike="noStrike">
                <a:solidFill>
                  <a:schemeClr val="l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2" name="Shape 52"/>
          <p:cNvSpPr txBox="1"/>
          <p:nvPr>
            <p:ph idx="1" type="body"/>
          </p:nvPr>
        </p:nvSpPr>
        <p:spPr>
          <a:xfrm>
            <a:off x="1677241" y="998561"/>
            <a:ext cx="5828552" cy="481695"/>
          </a:xfrm>
          <a:prstGeom prst="rect">
            <a:avLst/>
          </a:prstGeom>
          <a:noFill/>
          <a:ln>
            <a:noFill/>
          </a:ln>
        </p:spPr>
        <p:txBody>
          <a:bodyPr anchorCtr="0" anchor="t" bIns="91425" lIns="91425" rIns="91425" tIns="91425"/>
          <a:lstStyle>
            <a:lvl1pPr indent="0" lvl="0" marL="0" marR="0" rtl="0" algn="ctr">
              <a:spcBef>
                <a:spcPts val="480"/>
              </a:spcBef>
              <a:buClr>
                <a:schemeClr val="lt1"/>
              </a:buClr>
              <a:buFont typeface="Arial"/>
              <a:buNone/>
              <a:defRPr b="0" i="0" sz="2400" u="none" cap="none" strike="noStrike">
                <a:solidFill>
                  <a:schemeClr val="lt1"/>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14300" lvl="3" marL="16002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4pPr>
            <a:lvl5pPr indent="-114300" lvl="4" marL="20574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Custom Layout">
    <p:spTree>
      <p:nvGrpSpPr>
        <p:cNvPr id="53" name="Shape 53"/>
        <p:cNvGrpSpPr/>
        <p:nvPr/>
      </p:nvGrpSpPr>
      <p:grpSpPr>
        <a:xfrm>
          <a:off x="0" y="0"/>
          <a:ext cx="0" cy="0"/>
          <a:chOff x="0" y="0"/>
          <a:chExt cx="0" cy="0"/>
        </a:xfrm>
      </p:grpSpPr>
      <p:sp>
        <p:nvSpPr>
          <p:cNvPr id="54" name="Shape 54"/>
          <p:cNvSpPr txBox="1"/>
          <p:nvPr>
            <p:ph type="title"/>
          </p:nvPr>
        </p:nvSpPr>
        <p:spPr>
          <a:xfrm>
            <a:off x="457199" y="87914"/>
            <a:ext cx="6662271" cy="857250"/>
          </a:xfrm>
          <a:prstGeom prst="rect">
            <a:avLst/>
          </a:prstGeom>
          <a:noFill/>
          <a:ln>
            <a:noFill/>
          </a:ln>
        </p:spPr>
        <p:txBody>
          <a:bodyPr anchorCtr="0" anchor="ctr" bIns="91425" lIns="91425" rIns="91425" tIns="91425"/>
          <a:lstStyle>
            <a:lvl1pPr indent="0" lvl="0" marL="0" marR="0" rtl="0" algn="l">
              <a:spcBef>
                <a:spcPts val="0"/>
              </a:spcBef>
              <a:buClr>
                <a:schemeClr val="accent1"/>
              </a:buClr>
              <a:buFont typeface="Source Sans Pro"/>
              <a:buNone/>
              <a:defRPr b="1" i="0" sz="28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5" name="Shape 55"/>
          <p:cNvSpPr txBox="1"/>
          <p:nvPr>
            <p:ph idx="1" type="body"/>
          </p:nvPr>
        </p:nvSpPr>
        <p:spPr>
          <a:xfrm>
            <a:off x="457200" y="1519380"/>
            <a:ext cx="8229600" cy="3075242"/>
          </a:xfrm>
          <a:prstGeom prst="rect">
            <a:avLst/>
          </a:prstGeom>
          <a:noFill/>
          <a:ln>
            <a:noFill/>
          </a:ln>
        </p:spPr>
        <p:txBody>
          <a:bodyPr anchorCtr="0" anchor="t" bIns="91425" lIns="91425" rIns="91425" tIns="91425"/>
          <a:lstStyle>
            <a:lvl1pPr indent="0" lvl="0" marL="0" marR="0" rtl="0" algn="l">
              <a:spcBef>
                <a:spcPts val="560"/>
              </a:spcBef>
              <a:buClr>
                <a:srgbClr val="878787"/>
              </a:buClr>
              <a:buFont typeface="Arial"/>
              <a:buNone/>
              <a:defRPr b="0" i="0" sz="2800" u="none" cap="none" strike="noStrike">
                <a:solidFill>
                  <a:srgbClr val="878787"/>
                </a:solidFill>
                <a:latin typeface="Source Sans Pro"/>
                <a:ea typeface="Source Sans Pro"/>
                <a:cs typeface="Source Sans Pro"/>
                <a:sym typeface="Source Sans Pro"/>
              </a:defRPr>
            </a:lvl1pPr>
            <a:lvl2pPr indent="0" lvl="1" marL="457200" marR="0" rtl="0" algn="l">
              <a:spcBef>
                <a:spcPts val="480"/>
              </a:spcBef>
              <a:buClr>
                <a:srgbClr val="878787"/>
              </a:buClr>
              <a:buFont typeface="Arial"/>
              <a:buNone/>
              <a:defRPr b="0" i="0" sz="2400" u="none" cap="none" strike="noStrike">
                <a:solidFill>
                  <a:srgbClr val="878787"/>
                </a:solidFill>
                <a:latin typeface="Source Sans Pro"/>
                <a:ea typeface="Source Sans Pro"/>
                <a:cs typeface="Source Sans Pro"/>
                <a:sym typeface="Source Sans Pro"/>
              </a:defRPr>
            </a:lvl2pPr>
            <a:lvl3pPr indent="0" lvl="2" marL="914400" marR="0" rtl="0" algn="l">
              <a:spcBef>
                <a:spcPts val="400"/>
              </a:spcBef>
              <a:buClr>
                <a:srgbClr val="878787"/>
              </a:buClr>
              <a:buFont typeface="Arial"/>
              <a:buNone/>
              <a:defRPr b="0" i="0" sz="2000" u="none" cap="none" strike="noStrike">
                <a:solidFill>
                  <a:srgbClr val="878787"/>
                </a:solidFill>
                <a:latin typeface="Source Sans Pro"/>
                <a:ea typeface="Source Sans Pro"/>
                <a:cs typeface="Source Sans Pro"/>
                <a:sym typeface="Source Sans Pro"/>
              </a:defRPr>
            </a:lvl3pPr>
            <a:lvl4pPr indent="0" lvl="3" marL="1371600" marR="0" rtl="0" algn="l">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4pPr>
            <a:lvl5pPr indent="0" lvl="4" marL="1828800" marR="0" rtl="0" algn="l">
              <a:spcBef>
                <a:spcPts val="360"/>
              </a:spcBef>
              <a:buClr>
                <a:srgbClr val="878787"/>
              </a:buClr>
              <a:buFont typeface="Arial"/>
              <a:buNone/>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cxnSp>
        <p:nvCxnSpPr>
          <p:cNvPr id="56" name="Shape 56"/>
          <p:cNvCxnSpPr/>
          <p:nvPr/>
        </p:nvCxnSpPr>
        <p:spPr>
          <a:xfrm>
            <a:off x="0" y="952605"/>
            <a:ext cx="9144000" cy="0"/>
          </a:xfrm>
          <a:prstGeom prst="straightConnector1">
            <a:avLst/>
          </a:prstGeom>
          <a:noFill/>
          <a:ln cap="flat" cmpd="sng" w="9525">
            <a:solidFill>
              <a:srgbClr val="E8E8E8"/>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57" name="Shape 57"/>
        <p:cNvGrpSpPr/>
        <p:nvPr/>
      </p:nvGrpSpPr>
      <p:grpSpPr>
        <a:xfrm>
          <a:off x="0" y="0"/>
          <a:ext cx="0" cy="0"/>
          <a:chOff x="0" y="0"/>
          <a:chExt cx="0" cy="0"/>
        </a:xfrm>
      </p:grpSpPr>
      <p:sp>
        <p:nvSpPr>
          <p:cNvPr id="58" name="Shape 58"/>
          <p:cNvSpPr txBox="1"/>
          <p:nvPr>
            <p:ph type="title"/>
          </p:nvPr>
        </p:nvSpPr>
        <p:spPr>
          <a:xfrm>
            <a:off x="457199" y="342231"/>
            <a:ext cx="6662271" cy="363558"/>
          </a:xfrm>
          <a:prstGeom prst="rect">
            <a:avLst/>
          </a:prstGeom>
          <a:noFill/>
          <a:ln>
            <a:noFill/>
          </a:ln>
        </p:spPr>
        <p:txBody>
          <a:bodyPr anchorCtr="0" anchor="ctr" bIns="91425" lIns="91425" rIns="91425" tIns="91425"/>
          <a:lstStyle>
            <a:lvl1pPr indent="0" lvl="0" marL="0" marR="0" rtl="0" algn="l">
              <a:spcBef>
                <a:spcPts val="0"/>
              </a:spcBef>
              <a:buClr>
                <a:schemeClr val="accent1"/>
              </a:buClr>
              <a:buFont typeface="Source Sans Pro"/>
              <a:buNone/>
              <a:defRPr b="1" i="0" sz="28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9" name="Shape 59"/>
          <p:cNvSpPr txBox="1"/>
          <p:nvPr>
            <p:ph idx="1" type="body"/>
          </p:nvPr>
        </p:nvSpPr>
        <p:spPr>
          <a:xfrm>
            <a:off x="457200" y="1200150"/>
            <a:ext cx="4038599" cy="3394472"/>
          </a:xfrm>
          <a:prstGeom prst="rect">
            <a:avLst/>
          </a:prstGeom>
          <a:noFill/>
          <a:ln>
            <a:noFill/>
          </a:ln>
        </p:spPr>
        <p:txBody>
          <a:bodyPr anchorCtr="0" anchor="t" bIns="91425" lIns="91425" rIns="91425" tIns="91425"/>
          <a:lstStyle>
            <a:lvl1pPr indent="-190500" lvl="0" marL="34290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1pPr>
            <a:lvl2pPr indent="-158750" lvl="1" marL="74295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2pPr>
            <a:lvl3pPr indent="-114300" lvl="2" marL="11430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3pPr>
            <a:lvl4pPr indent="-127000" lvl="3" marL="1600200" marR="0" rtl="0" algn="l">
              <a:spcBef>
                <a:spcPts val="320"/>
              </a:spcBef>
              <a:buClr>
                <a:srgbClr val="878787"/>
              </a:buClr>
              <a:buSzPct val="100000"/>
              <a:buFont typeface="Arial"/>
              <a:buChar char="–"/>
              <a:defRPr b="0" i="0" sz="1600" u="none" cap="none" strike="noStrike">
                <a:solidFill>
                  <a:srgbClr val="878787"/>
                </a:solidFill>
                <a:latin typeface="Source Sans Pro"/>
                <a:ea typeface="Source Sans Pro"/>
                <a:cs typeface="Source Sans Pro"/>
                <a:sym typeface="Source Sans Pro"/>
              </a:defRPr>
            </a:lvl4pPr>
            <a:lvl5pPr indent="-127000" lvl="4" marL="2057400" marR="0" rtl="0" algn="l">
              <a:spcBef>
                <a:spcPts val="320"/>
              </a:spcBef>
              <a:buClr>
                <a:srgbClr val="878787"/>
              </a:buClr>
              <a:buSzPct val="100000"/>
              <a:buFont typeface="Arial"/>
              <a:buChar char="»"/>
              <a:defRPr b="0" i="0" sz="1600" u="none" cap="none" strike="noStrike">
                <a:solidFill>
                  <a:srgbClr val="878787"/>
                </a:solidFill>
                <a:latin typeface="Source Sans Pro"/>
                <a:ea typeface="Source Sans Pro"/>
                <a:cs typeface="Source Sans Pro"/>
                <a:sym typeface="Source Sans Pro"/>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9pPr>
          </a:lstStyle>
          <a:p/>
        </p:txBody>
      </p:sp>
      <p:sp>
        <p:nvSpPr>
          <p:cNvPr id="60" name="Shape 60"/>
          <p:cNvSpPr txBox="1"/>
          <p:nvPr>
            <p:ph idx="2" type="body"/>
          </p:nvPr>
        </p:nvSpPr>
        <p:spPr>
          <a:xfrm>
            <a:off x="4648200" y="1200150"/>
            <a:ext cx="4038599" cy="3394472"/>
          </a:xfrm>
          <a:prstGeom prst="rect">
            <a:avLst/>
          </a:prstGeom>
          <a:noFill/>
          <a:ln>
            <a:noFill/>
          </a:ln>
        </p:spPr>
        <p:txBody>
          <a:bodyPr anchorCtr="0" anchor="t" bIns="91425" lIns="91425" rIns="91425" tIns="91425"/>
          <a:lstStyle>
            <a:lvl1pPr indent="-190500" lvl="0" marL="34290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1pPr>
            <a:lvl2pPr indent="-158750" lvl="1" marL="74295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2pPr>
            <a:lvl3pPr indent="-114300" lvl="2" marL="11430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3pPr>
            <a:lvl4pPr indent="-127000" lvl="3" marL="1600200" marR="0" rtl="0" algn="l">
              <a:spcBef>
                <a:spcPts val="320"/>
              </a:spcBef>
              <a:buClr>
                <a:srgbClr val="878787"/>
              </a:buClr>
              <a:buSzPct val="100000"/>
              <a:buFont typeface="Arial"/>
              <a:buChar char="–"/>
              <a:defRPr b="0" i="0" sz="1600" u="none" cap="none" strike="noStrike">
                <a:solidFill>
                  <a:srgbClr val="878787"/>
                </a:solidFill>
                <a:latin typeface="Source Sans Pro"/>
                <a:ea typeface="Source Sans Pro"/>
                <a:cs typeface="Source Sans Pro"/>
                <a:sym typeface="Source Sans Pro"/>
              </a:defRPr>
            </a:lvl4pPr>
            <a:lvl5pPr indent="-127000" lvl="4" marL="2057400" marR="0" rtl="0" algn="l">
              <a:spcBef>
                <a:spcPts val="320"/>
              </a:spcBef>
              <a:buClr>
                <a:srgbClr val="878787"/>
              </a:buClr>
              <a:buSzPct val="100000"/>
              <a:buFont typeface="Arial"/>
              <a:buChar char="»"/>
              <a:defRPr b="0" i="0" sz="1600" u="none" cap="none" strike="noStrike">
                <a:solidFill>
                  <a:srgbClr val="878787"/>
                </a:solidFill>
                <a:latin typeface="Source Sans Pro"/>
                <a:ea typeface="Source Sans Pro"/>
                <a:cs typeface="Source Sans Pro"/>
                <a:sym typeface="Source Sans Pro"/>
              </a:defRPr>
            </a:lvl5pPr>
            <a:lvl6pPr indent="-114300" lvl="5" marL="25146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6pPr>
            <a:lvl7pPr indent="-114300" lvl="6" marL="29718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7pPr>
            <a:lvl8pPr indent="-114300" lvl="7" marL="34290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8pPr>
            <a:lvl9pPr indent="-114300" lvl="8" marL="3886200" marR="0" rtl="0" algn="l">
              <a:spcBef>
                <a:spcPts val="360"/>
              </a:spcBef>
              <a:buClr>
                <a:schemeClr val="dk1"/>
              </a:buClr>
              <a:buSzPct val="100000"/>
              <a:buFont typeface="Arial"/>
              <a:buChar char="•"/>
              <a:defRPr b="0" i="0" sz="1800" u="none" cap="none" strike="noStrike">
                <a:solidFill>
                  <a:schemeClr val="dk1"/>
                </a:solidFill>
                <a:latin typeface="Source Sans Pro"/>
                <a:ea typeface="Source Sans Pro"/>
                <a:cs typeface="Source Sans Pro"/>
                <a:sym typeface="Source Sans Pro"/>
              </a:defRPr>
            </a:lvl9pPr>
          </a:lstStyle>
          <a:p/>
        </p:txBody>
      </p:sp>
      <p:cxnSp>
        <p:nvCxnSpPr>
          <p:cNvPr id="61" name="Shape 61"/>
          <p:cNvCxnSpPr/>
          <p:nvPr/>
        </p:nvCxnSpPr>
        <p:spPr>
          <a:xfrm>
            <a:off x="0" y="952605"/>
            <a:ext cx="9144000" cy="0"/>
          </a:xfrm>
          <a:prstGeom prst="straightConnector1">
            <a:avLst/>
          </a:prstGeom>
          <a:noFill/>
          <a:ln cap="flat" cmpd="sng" w="9525">
            <a:solidFill>
              <a:srgbClr val="E8E8E8"/>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457199" y="342231"/>
            <a:ext cx="6662271" cy="363558"/>
          </a:xfrm>
          <a:prstGeom prst="rect">
            <a:avLst/>
          </a:prstGeom>
          <a:noFill/>
          <a:ln>
            <a:noFill/>
          </a:ln>
        </p:spPr>
        <p:txBody>
          <a:bodyPr anchorCtr="0" anchor="ctr" bIns="91425" lIns="91425" rIns="91425" tIns="91425"/>
          <a:lstStyle>
            <a:lvl1pPr indent="0" lvl="0" marL="0" marR="0" rtl="0" algn="l">
              <a:spcBef>
                <a:spcPts val="0"/>
              </a:spcBef>
              <a:buClr>
                <a:schemeClr val="accent1"/>
              </a:buClr>
              <a:buFont typeface="Source Sans Pro"/>
              <a:buNone/>
              <a:defRPr b="1" i="0" sz="2800" u="none" cap="none" strike="noStrike">
                <a:solidFill>
                  <a:schemeClr val="accent1"/>
                </a:solidFill>
                <a:latin typeface="Source Sans Pro"/>
                <a:ea typeface="Source Sans Pro"/>
                <a:cs typeface="Source Sans Pro"/>
                <a:sym typeface="Source Sans Pro"/>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1" name="Shape 11"/>
          <p:cNvSpPr txBox="1"/>
          <p:nvPr>
            <p:ph idx="1" type="body"/>
          </p:nvPr>
        </p:nvSpPr>
        <p:spPr>
          <a:xfrm>
            <a:off x="457200" y="1519380"/>
            <a:ext cx="8229600" cy="3075242"/>
          </a:xfrm>
          <a:prstGeom prst="rect">
            <a:avLst/>
          </a:prstGeom>
          <a:noFill/>
          <a:ln>
            <a:noFill/>
          </a:ln>
        </p:spPr>
        <p:txBody>
          <a:bodyPr anchorCtr="0" anchor="t" bIns="91425" lIns="91425" rIns="91425" tIns="91425"/>
          <a:lstStyle>
            <a:lvl1pPr indent="-165100" lvl="0" marL="342900" marR="0" rtl="0" algn="l">
              <a:spcBef>
                <a:spcPts val="560"/>
              </a:spcBef>
              <a:buClr>
                <a:srgbClr val="878787"/>
              </a:buClr>
              <a:buSzPct val="100000"/>
              <a:buFont typeface="Arial"/>
              <a:buChar char="•"/>
              <a:defRPr b="0" i="0" sz="2800" u="none" cap="none" strike="noStrike">
                <a:solidFill>
                  <a:srgbClr val="878787"/>
                </a:solidFill>
                <a:latin typeface="Source Sans Pro"/>
                <a:ea typeface="Source Sans Pro"/>
                <a:cs typeface="Source Sans Pro"/>
                <a:sym typeface="Source Sans Pro"/>
              </a:defRPr>
            </a:lvl1pPr>
            <a:lvl2pPr indent="-133350" lvl="1" marL="742950" marR="0" rtl="0" algn="l">
              <a:spcBef>
                <a:spcPts val="480"/>
              </a:spcBef>
              <a:buClr>
                <a:srgbClr val="878787"/>
              </a:buClr>
              <a:buSzPct val="100000"/>
              <a:buFont typeface="Arial"/>
              <a:buChar char="–"/>
              <a:defRPr b="0" i="0" sz="2400" u="none" cap="none" strike="noStrike">
                <a:solidFill>
                  <a:srgbClr val="878787"/>
                </a:solidFill>
                <a:latin typeface="Source Sans Pro"/>
                <a:ea typeface="Source Sans Pro"/>
                <a:cs typeface="Source Sans Pro"/>
                <a:sym typeface="Source Sans Pro"/>
              </a:defRPr>
            </a:lvl2pPr>
            <a:lvl3pPr indent="-101600" lvl="2" marL="1143000" marR="0" rtl="0" algn="l">
              <a:spcBef>
                <a:spcPts val="400"/>
              </a:spcBef>
              <a:buClr>
                <a:srgbClr val="878787"/>
              </a:buClr>
              <a:buSzPct val="100000"/>
              <a:buFont typeface="Arial"/>
              <a:buChar char="•"/>
              <a:defRPr b="0" i="0" sz="2000" u="none" cap="none" strike="noStrike">
                <a:solidFill>
                  <a:srgbClr val="878787"/>
                </a:solidFill>
                <a:latin typeface="Source Sans Pro"/>
                <a:ea typeface="Source Sans Pro"/>
                <a:cs typeface="Source Sans Pro"/>
                <a:sym typeface="Source Sans Pro"/>
              </a:defRPr>
            </a:lvl3pPr>
            <a:lvl4pPr indent="-114300" lvl="3" marL="16002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4pPr>
            <a:lvl5pPr indent="-114300" lvl="4" marL="2057400" marR="0" rtl="0" algn="l">
              <a:spcBef>
                <a:spcPts val="360"/>
              </a:spcBef>
              <a:buClr>
                <a:srgbClr val="878787"/>
              </a:buClr>
              <a:buSzPct val="100000"/>
              <a:buFont typeface="Arial"/>
              <a:buChar char="»"/>
              <a:defRPr b="0" i="0" sz="1800" u="none" cap="none" strike="noStrike">
                <a:solidFill>
                  <a:srgbClr val="878787"/>
                </a:solidFill>
                <a:latin typeface="Source Sans Pro"/>
                <a:ea typeface="Source Sans Pro"/>
                <a:cs typeface="Source Sans Pro"/>
                <a:sym typeface="Source Sans Pro"/>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Source Sans Pro"/>
                <a:ea typeface="Source Sans Pro"/>
                <a:cs typeface="Source Sans Pro"/>
                <a:sym typeface="Source Sans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jpg"/><Relationship Id="rId4" Type="http://schemas.openxmlformats.org/officeDocument/2006/relationships/image" Target="../media/image7.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hyperlink" Target="https://concourse.ci" TargetMode="External"/><Relationship Id="rId4" Type="http://schemas.openxmlformats.org/officeDocument/2006/relationships/hyperlink" Target="http://concourse.ci/vagrant.html" TargetMode="External"/><Relationship Id="rId5" Type="http://schemas.openxmlformats.org/officeDocument/2006/relationships/hyperlink" Target="http://concourse.ci/versioned-s3-artifacts.html" TargetMode="External"/><Relationship Id="rId6" Type="http://schemas.openxmlformats.org/officeDocument/2006/relationships/hyperlink" Target="https://github.com/patrickcrocker/PCF-demo" TargetMode="External"/><Relationship Id="rId7" Type="http://schemas.openxmlformats.org/officeDocument/2006/relationships/hyperlink" Target="http://concourse.ci/clusters-with-bosh.html" TargetMode="External"/><Relationship Id="rId8" Type="http://schemas.openxmlformats.org/officeDocument/2006/relationships/hyperlink" Target="https://concourseci.slack.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4.jp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0" name="Shape 130"/>
        <p:cNvGrpSpPr/>
        <p:nvPr/>
      </p:nvGrpSpPr>
      <p:grpSpPr>
        <a:xfrm>
          <a:off x="0" y="0"/>
          <a:ext cx="0" cy="0"/>
          <a:chOff x="0" y="0"/>
          <a:chExt cx="0" cy="0"/>
        </a:xfrm>
      </p:grpSpPr>
      <p:pic>
        <p:nvPicPr>
          <p:cNvPr descr="C:\Users\sdunn\Documents\Pivotal Corporate\presentation\New Approach to Big Data\assets\Strata-Data-wide.jpg" id="131" name="Shape 131"/>
          <p:cNvPicPr preferRelativeResize="0"/>
          <p:nvPr/>
        </p:nvPicPr>
        <p:blipFill rotWithShape="1">
          <a:blip r:embed="rId3">
            <a:alphaModFix/>
          </a:blip>
          <a:srcRect b="0" l="0" r="0" t="0"/>
          <a:stretch/>
        </p:blipFill>
        <p:spPr>
          <a:xfrm>
            <a:off x="-11615" y="-6536"/>
            <a:ext cx="9167100" cy="5156700"/>
          </a:xfrm>
          <a:prstGeom prst="rect">
            <a:avLst/>
          </a:prstGeom>
          <a:noFill/>
          <a:ln>
            <a:noFill/>
          </a:ln>
        </p:spPr>
      </p:pic>
      <p:sp>
        <p:nvSpPr>
          <p:cNvPr id="132" name="Shape 132"/>
          <p:cNvSpPr txBox="1"/>
          <p:nvPr/>
        </p:nvSpPr>
        <p:spPr>
          <a:xfrm>
            <a:off x="1427624" y="1563350"/>
            <a:ext cx="2803800" cy="801900"/>
          </a:xfrm>
          <a:prstGeom prst="rect">
            <a:avLst/>
          </a:prstGeom>
          <a:noFill/>
          <a:ln>
            <a:noFill/>
          </a:ln>
        </p:spPr>
        <p:txBody>
          <a:bodyPr anchorCtr="0" anchor="t" bIns="45700" lIns="91425" rIns="91425" tIns="45700">
            <a:noAutofit/>
          </a:bodyPr>
          <a:lstStyle/>
          <a:p>
            <a:pPr indent="0" lvl="0" marL="0" marR="0" rtl="0" algn="l">
              <a:spcBef>
                <a:spcPts val="0"/>
              </a:spcBef>
              <a:buClr>
                <a:schemeClr val="lt1"/>
              </a:buClr>
              <a:buSzPct val="25000"/>
              <a:buFont typeface="Roboto"/>
              <a:buNone/>
            </a:pPr>
            <a:r>
              <a:rPr lang="en-US" sz="4000">
                <a:solidFill>
                  <a:schemeClr val="lt1"/>
                </a:solidFill>
                <a:latin typeface="Roboto"/>
                <a:ea typeface="Roboto"/>
                <a:cs typeface="Roboto"/>
                <a:sym typeface="Roboto"/>
              </a:rPr>
              <a:t>Concourse</a:t>
            </a:r>
          </a:p>
        </p:txBody>
      </p:sp>
      <p:pic>
        <p:nvPicPr>
          <p:cNvPr descr="C:\Users\sdunn\Documents\Pivotal Corporate\presentation\Misc Assets\pivotal-logo.png" id="133" name="Shape 133"/>
          <p:cNvPicPr preferRelativeResize="0"/>
          <p:nvPr/>
        </p:nvPicPr>
        <p:blipFill rotWithShape="1">
          <a:blip r:embed="rId4">
            <a:alphaModFix/>
          </a:blip>
          <a:srcRect b="0" l="0" r="0" t="0"/>
          <a:stretch/>
        </p:blipFill>
        <p:spPr>
          <a:xfrm>
            <a:off x="566612" y="0"/>
            <a:ext cx="2045955" cy="801793"/>
          </a:xfrm>
          <a:prstGeom prst="rect">
            <a:avLst/>
          </a:prstGeom>
          <a:noFill/>
          <a:ln>
            <a:noFill/>
          </a:ln>
        </p:spPr>
      </p:pic>
      <p:sp>
        <p:nvSpPr>
          <p:cNvPr id="134" name="Shape 134"/>
          <p:cNvSpPr txBox="1"/>
          <p:nvPr/>
        </p:nvSpPr>
        <p:spPr>
          <a:xfrm>
            <a:off x="528350" y="2591700"/>
            <a:ext cx="3937800" cy="422400"/>
          </a:xfrm>
          <a:prstGeom prst="rect">
            <a:avLst/>
          </a:prstGeom>
          <a:noFill/>
          <a:ln>
            <a:noFill/>
          </a:ln>
        </p:spPr>
        <p:txBody>
          <a:bodyPr anchorCtr="0" anchor="t" bIns="91425" lIns="91425" rIns="91425" tIns="91425">
            <a:noAutofit/>
          </a:bodyPr>
          <a:lstStyle/>
          <a:p>
            <a:pPr lvl="0">
              <a:spcBef>
                <a:spcPts val="0"/>
              </a:spcBef>
              <a:buNone/>
            </a:pPr>
            <a:r>
              <a:rPr lang="en-US">
                <a:solidFill>
                  <a:srgbClr val="FFFFFF"/>
                </a:solidFill>
              </a:rPr>
              <a:t>CI that scales with your project</a:t>
            </a:r>
          </a:p>
        </p:txBody>
      </p:sp>
      <p:pic>
        <p:nvPicPr>
          <p:cNvPr descr="concourse-logo-white.png" id="135" name="Shape 135"/>
          <p:cNvPicPr preferRelativeResize="0"/>
          <p:nvPr/>
        </p:nvPicPr>
        <p:blipFill>
          <a:blip r:embed="rId5">
            <a:alphaModFix/>
          </a:blip>
          <a:stretch>
            <a:fillRect/>
          </a:stretch>
        </p:blipFill>
        <p:spPr>
          <a:xfrm>
            <a:off x="528344" y="1487144"/>
            <a:ext cx="811861" cy="801899"/>
          </a:xfrm>
          <a:prstGeom prst="rect">
            <a:avLst/>
          </a:prstGeom>
          <a:noFill/>
          <a:ln>
            <a:noFill/>
          </a:ln>
        </p:spPr>
      </p:pic>
      <p:sp>
        <p:nvSpPr>
          <p:cNvPr id="136" name="Shape 136"/>
          <p:cNvSpPr txBox="1"/>
          <p:nvPr/>
        </p:nvSpPr>
        <p:spPr>
          <a:xfrm>
            <a:off x="528350" y="3429900"/>
            <a:ext cx="3937800" cy="593400"/>
          </a:xfrm>
          <a:prstGeom prst="rect">
            <a:avLst/>
          </a:prstGeom>
          <a:noFill/>
          <a:ln>
            <a:noFill/>
          </a:ln>
        </p:spPr>
        <p:txBody>
          <a:bodyPr anchorCtr="0" anchor="t" bIns="91425" lIns="91425" rIns="91425" tIns="91425">
            <a:noAutofit/>
          </a:bodyPr>
          <a:lstStyle/>
          <a:p>
            <a:pPr lvl="0">
              <a:spcBef>
                <a:spcPts val="0"/>
              </a:spcBef>
              <a:buNone/>
            </a:pPr>
            <a:r>
              <a:rPr lang="en-US">
                <a:solidFill>
                  <a:srgbClr val="FFFFFF"/>
                </a:solidFill>
              </a:rPr>
              <a:t>Patrick Crocker</a:t>
            </a:r>
          </a:p>
          <a:p>
            <a:pPr lvl="0" rtl="0">
              <a:spcBef>
                <a:spcPts val="0"/>
              </a:spcBef>
              <a:buNone/>
            </a:pPr>
            <a:r>
              <a:rPr lang="en-US">
                <a:solidFill>
                  <a:srgbClr val="FFFFFF"/>
                </a:solidFill>
              </a:rPr>
              <a:t>Advisory </a:t>
            </a:r>
            <a:r>
              <a:rPr lang="en-US">
                <a:solidFill>
                  <a:srgbClr val="FFFFFF"/>
                </a:solidFill>
              </a:rPr>
              <a:t>Platform Architect | Pivotal</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6" name="Shape 236"/>
        <p:cNvGrpSpPr/>
        <p:nvPr/>
      </p:nvGrpSpPr>
      <p:grpSpPr>
        <a:xfrm>
          <a:off x="0" y="0"/>
          <a:ext cx="0" cy="0"/>
          <a:chOff x="0" y="0"/>
          <a:chExt cx="0" cy="0"/>
        </a:xfrm>
      </p:grpSpPr>
      <p:pic>
        <p:nvPicPr>
          <p:cNvPr descr="Screen Shot 2016-01-15 at 5.18.33 PM.png" id="237" name="Shape 237"/>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2" name="Shape 242"/>
        <p:cNvGrpSpPr/>
        <p:nvPr/>
      </p:nvGrpSpPr>
      <p:grpSpPr>
        <a:xfrm>
          <a:off x="0" y="0"/>
          <a:ext cx="0" cy="0"/>
          <a:chOff x="0" y="0"/>
          <a:chExt cx="0" cy="0"/>
        </a:xfrm>
      </p:grpSpPr>
      <p:sp>
        <p:nvSpPr>
          <p:cNvPr id="243" name="Shape 243"/>
          <p:cNvSpPr txBox="1"/>
          <p:nvPr/>
        </p:nvSpPr>
        <p:spPr>
          <a:xfrm>
            <a:off x="330300" y="992825"/>
            <a:ext cx="2444999" cy="10649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rPr lang="en-US">
                <a:solidFill>
                  <a:schemeClr val="lt1"/>
                </a:solidFill>
              </a:rPr>
              <a:t>resources</a:t>
            </a:r>
          </a:p>
          <a:p>
            <a:pPr lvl="0" rtl="0" algn="just">
              <a:spcBef>
                <a:spcPts val="0"/>
              </a:spcBef>
              <a:buNone/>
            </a:pPr>
            <a:r>
              <a:rPr lang="en-US" sz="1200">
                <a:solidFill>
                  <a:schemeClr val="lt1"/>
                </a:solidFill>
              </a:rPr>
              <a:t>detecting, fetching, creation of externally versioned “things”</a:t>
            </a:r>
          </a:p>
        </p:txBody>
      </p:sp>
      <p:sp>
        <p:nvSpPr>
          <p:cNvPr id="244" name="Shape 244"/>
          <p:cNvSpPr txBox="1"/>
          <p:nvPr/>
        </p:nvSpPr>
        <p:spPr>
          <a:xfrm>
            <a:off x="1659000" y="298650"/>
            <a:ext cx="5826000"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Concourse Concepts: simple primitives</a:t>
            </a:r>
          </a:p>
        </p:txBody>
      </p:sp>
      <p:sp>
        <p:nvSpPr>
          <p:cNvPr id="245" name="Shape 245"/>
          <p:cNvSpPr txBox="1"/>
          <p:nvPr/>
        </p:nvSpPr>
        <p:spPr>
          <a:xfrm>
            <a:off x="6388350" y="941375"/>
            <a:ext cx="2444999" cy="10649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rPr lang="en-US">
                <a:solidFill>
                  <a:schemeClr val="lt1"/>
                </a:solidFill>
              </a:rPr>
              <a:t>tasks</a:t>
            </a:r>
          </a:p>
          <a:p>
            <a:pPr lvl="0" rtl="0" algn="just">
              <a:spcBef>
                <a:spcPts val="0"/>
              </a:spcBef>
              <a:buNone/>
            </a:pPr>
            <a:r>
              <a:rPr lang="en-US" sz="1200">
                <a:solidFill>
                  <a:schemeClr val="lt1"/>
                </a:solidFill>
              </a:rPr>
              <a:t>run a script in a container with its dependent inputs</a:t>
            </a:r>
          </a:p>
        </p:txBody>
      </p:sp>
      <p:sp>
        <p:nvSpPr>
          <p:cNvPr id="246" name="Shape 246"/>
          <p:cNvSpPr txBox="1"/>
          <p:nvPr/>
        </p:nvSpPr>
        <p:spPr>
          <a:xfrm>
            <a:off x="3349500" y="941375"/>
            <a:ext cx="2444999" cy="10649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rPr lang="en-US">
                <a:solidFill>
                  <a:schemeClr val="lt1"/>
                </a:solidFill>
              </a:rPr>
              <a:t>jobs</a:t>
            </a:r>
          </a:p>
          <a:p>
            <a:pPr lvl="0" rtl="0" algn="just">
              <a:spcBef>
                <a:spcPts val="0"/>
              </a:spcBef>
              <a:buNone/>
            </a:pPr>
            <a:r>
              <a:rPr lang="en-US" sz="1200">
                <a:solidFill>
                  <a:schemeClr val="lt1"/>
                </a:solidFill>
              </a:rPr>
              <a:t>compose resources and tasks together to do something (run tests, ship, etc.)</a:t>
            </a:r>
          </a:p>
        </p:txBody>
      </p:sp>
      <p:sp>
        <p:nvSpPr>
          <p:cNvPr id="247" name="Shape 247"/>
          <p:cNvSpPr txBox="1"/>
          <p:nvPr/>
        </p:nvSpPr>
        <p:spPr>
          <a:xfrm>
            <a:off x="330300" y="2006375"/>
            <a:ext cx="3019200" cy="2323800"/>
          </a:xfrm>
          <a:prstGeom prst="rect">
            <a:avLst/>
          </a:prstGeom>
          <a:noFill/>
          <a:ln>
            <a:noFill/>
          </a:ln>
        </p:spPr>
        <p:txBody>
          <a:bodyPr anchorCtr="0" anchor="t" bIns="91425" lIns="91425" rIns="91425" tIns="91425">
            <a:noAutofit/>
          </a:bodyPr>
          <a:lstStyle/>
          <a:p>
            <a:pPr lvl="0" rtl="0">
              <a:spcBef>
                <a:spcPts val="0"/>
              </a:spcBef>
              <a:buNone/>
            </a:pPr>
            <a:r>
              <a:rPr lang="en-US" sz="1000">
                <a:solidFill>
                  <a:srgbClr val="CCCCCC"/>
                </a:solidFill>
                <a:latin typeface="Courier New"/>
                <a:ea typeface="Courier New"/>
                <a:cs typeface="Courier New"/>
                <a:sym typeface="Courier New"/>
              </a:rPr>
              <a:t># pipeline.yml</a:t>
            </a:r>
          </a:p>
          <a:p>
            <a:pPr lvl="0" rtl="0">
              <a:spcBef>
                <a:spcPts val="0"/>
              </a:spcBef>
              <a:buNone/>
            </a:pPr>
            <a:r>
              <a:rPr lang="en-US" sz="1000">
                <a:solidFill>
                  <a:srgbClr val="00FFFF"/>
                </a:solidFill>
                <a:latin typeface="Courier New"/>
                <a:ea typeface="Courier New"/>
                <a:cs typeface="Courier New"/>
                <a:sym typeface="Courier New"/>
              </a:rPr>
              <a:t>resources:</a:t>
            </a:r>
          </a:p>
          <a:p>
            <a:pPr lvl="0" rtl="0">
              <a:spcBef>
                <a:spcPts val="0"/>
              </a:spcBef>
              <a:buNone/>
            </a:pPr>
            <a:r>
              <a:rPr lang="en-US" sz="1000">
                <a:solidFill>
                  <a:srgbClr val="00FF00"/>
                </a:solidFill>
                <a:latin typeface="Courier New"/>
                <a:ea typeface="Courier New"/>
                <a:cs typeface="Courier New"/>
                <a:sym typeface="Courier New"/>
              </a:rPr>
              <a:t>-</a:t>
            </a:r>
            <a:r>
              <a:rPr lang="en-US" sz="1000">
                <a:solidFill>
                  <a:srgbClr val="00FFFF"/>
                </a:solidFill>
                <a:latin typeface="Courier New"/>
                <a:ea typeface="Courier New"/>
                <a:cs typeface="Courier New"/>
                <a:sym typeface="Courier New"/>
              </a:rPr>
              <a:t> name: </a:t>
            </a:r>
            <a:r>
              <a:rPr lang="en-US" sz="1000">
                <a:solidFill>
                  <a:srgbClr val="00FF00"/>
                </a:solidFill>
                <a:latin typeface="Courier New"/>
                <a:ea typeface="Courier New"/>
                <a:cs typeface="Courier New"/>
                <a:sym typeface="Courier New"/>
              </a:rPr>
              <a:t>source-code</a:t>
            </a:r>
          </a:p>
          <a:p>
            <a:pPr lvl="0" rtl="0">
              <a:spcBef>
                <a:spcPts val="0"/>
              </a:spcBef>
              <a:buNone/>
            </a:pPr>
            <a:r>
              <a:rPr lang="en-US" sz="1000">
                <a:solidFill>
                  <a:srgbClr val="00FFFF"/>
                </a:solidFill>
                <a:latin typeface="Courier New"/>
                <a:ea typeface="Courier New"/>
                <a:cs typeface="Courier New"/>
                <a:sym typeface="Courier New"/>
              </a:rPr>
              <a:t>  type: </a:t>
            </a:r>
            <a:r>
              <a:rPr lang="en-US" sz="1000">
                <a:solidFill>
                  <a:srgbClr val="00FF00"/>
                </a:solidFill>
                <a:latin typeface="Courier New"/>
                <a:ea typeface="Courier New"/>
                <a:cs typeface="Courier New"/>
                <a:sym typeface="Courier New"/>
              </a:rPr>
              <a:t>git</a:t>
            </a:r>
          </a:p>
          <a:p>
            <a:pPr lvl="0" rtl="0">
              <a:spcBef>
                <a:spcPts val="0"/>
              </a:spcBef>
              <a:buNone/>
            </a:pPr>
            <a:r>
              <a:rPr lang="en-US" sz="1000">
                <a:solidFill>
                  <a:srgbClr val="00FFFF"/>
                </a:solidFill>
                <a:latin typeface="Courier New"/>
                <a:ea typeface="Courier New"/>
                <a:cs typeface="Courier New"/>
                <a:sym typeface="Courier New"/>
              </a:rPr>
              <a:t>  source:</a:t>
            </a:r>
          </a:p>
          <a:p>
            <a:pPr lvl="0" rtl="0">
              <a:spcBef>
                <a:spcPts val="0"/>
              </a:spcBef>
              <a:buNone/>
            </a:pPr>
            <a:r>
              <a:rPr lang="en-US" sz="1000">
                <a:solidFill>
                  <a:srgbClr val="00FFFF"/>
                </a:solidFill>
                <a:latin typeface="Courier New"/>
                <a:ea typeface="Courier New"/>
                <a:cs typeface="Courier New"/>
                <a:sym typeface="Courier New"/>
              </a:rPr>
              <a:t>    uri: </a:t>
            </a:r>
            <a:r>
              <a:rPr lang="en-US" sz="800">
                <a:solidFill>
                  <a:srgbClr val="00FF00"/>
                </a:solidFill>
                <a:latin typeface="Courier New"/>
                <a:ea typeface="Courier New"/>
                <a:cs typeface="Courier New"/>
                <a:sym typeface="Courier New"/>
              </a:rPr>
              <a:t>https://github.com/...</a:t>
            </a:r>
          </a:p>
          <a:p>
            <a:pPr lvl="0" rtl="0">
              <a:spcBef>
                <a:spcPts val="0"/>
              </a:spcBef>
              <a:buNone/>
            </a:pPr>
            <a:r>
              <a:rPr lang="en-US" sz="1000">
                <a:solidFill>
                  <a:srgbClr val="00FFFF"/>
                </a:solidFill>
                <a:latin typeface="Courier New"/>
                <a:ea typeface="Courier New"/>
                <a:cs typeface="Courier New"/>
                <a:sym typeface="Courier New"/>
              </a:rPr>
              <a:t>    branch: </a:t>
            </a:r>
            <a:r>
              <a:rPr lang="en-US" sz="1000">
                <a:solidFill>
                  <a:srgbClr val="00FF00"/>
                </a:solidFill>
                <a:latin typeface="Courier New"/>
                <a:ea typeface="Courier New"/>
                <a:cs typeface="Courier New"/>
                <a:sym typeface="Courier New"/>
              </a:rPr>
              <a:t>master</a:t>
            </a:r>
          </a:p>
          <a:p>
            <a:pPr lvl="0" rtl="0">
              <a:spcBef>
                <a:spcPts val="0"/>
              </a:spcBef>
              <a:buNone/>
            </a:pPr>
            <a:r>
              <a:t/>
            </a:r>
            <a:endParaRPr sz="1000">
              <a:latin typeface="Courier New"/>
              <a:ea typeface="Courier New"/>
              <a:cs typeface="Courier New"/>
              <a:sym typeface="Courier New"/>
            </a:endParaRPr>
          </a:p>
          <a:p>
            <a:pPr lvl="0">
              <a:spcBef>
                <a:spcPts val="0"/>
              </a:spcBef>
              <a:buNone/>
            </a:pPr>
            <a:r>
              <a:t/>
            </a:r>
            <a:endParaRPr sz="1000">
              <a:latin typeface="Courier New"/>
              <a:ea typeface="Courier New"/>
              <a:cs typeface="Courier New"/>
              <a:sym typeface="Courier New"/>
            </a:endParaRPr>
          </a:p>
        </p:txBody>
      </p:sp>
      <p:sp>
        <p:nvSpPr>
          <p:cNvPr id="248" name="Shape 248"/>
          <p:cNvSpPr txBox="1"/>
          <p:nvPr/>
        </p:nvSpPr>
        <p:spPr>
          <a:xfrm>
            <a:off x="6368700" y="2042950"/>
            <a:ext cx="2709000" cy="2323800"/>
          </a:xfrm>
          <a:prstGeom prst="rect">
            <a:avLst/>
          </a:prstGeom>
          <a:noFill/>
          <a:ln>
            <a:noFill/>
          </a:ln>
        </p:spPr>
        <p:txBody>
          <a:bodyPr anchorCtr="0" anchor="t" bIns="91425" lIns="91425" rIns="91425" tIns="91425">
            <a:noAutofit/>
          </a:bodyPr>
          <a:lstStyle/>
          <a:p>
            <a:pPr lvl="0" rtl="0">
              <a:spcBef>
                <a:spcPts val="0"/>
              </a:spcBef>
              <a:buNone/>
            </a:pPr>
            <a:r>
              <a:rPr lang="en-US" sz="1000">
                <a:solidFill>
                  <a:srgbClr val="CCCCCC"/>
                </a:solidFill>
                <a:latin typeface="Courier New"/>
                <a:ea typeface="Courier New"/>
                <a:cs typeface="Courier New"/>
                <a:sym typeface="Courier New"/>
              </a:rPr>
              <a:t># unit.yml</a:t>
            </a:r>
          </a:p>
          <a:p>
            <a:pPr lvl="0" rtl="0">
              <a:spcBef>
                <a:spcPts val="0"/>
              </a:spcBef>
              <a:buNone/>
            </a:pPr>
            <a:r>
              <a:rPr lang="en-US" sz="1000">
                <a:solidFill>
                  <a:srgbClr val="00FFFF"/>
                </a:solidFill>
                <a:latin typeface="Courier New"/>
                <a:ea typeface="Courier New"/>
                <a:cs typeface="Courier New"/>
                <a:sym typeface="Courier New"/>
              </a:rPr>
              <a:t>platform: </a:t>
            </a:r>
            <a:r>
              <a:rPr lang="en-US" sz="1000">
                <a:solidFill>
                  <a:srgbClr val="00FF00"/>
                </a:solidFill>
                <a:latin typeface="Courier New"/>
                <a:ea typeface="Courier New"/>
                <a:cs typeface="Courier New"/>
                <a:sym typeface="Courier New"/>
              </a:rPr>
              <a:t>linux</a:t>
            </a:r>
          </a:p>
          <a:p>
            <a:pPr lvl="0" rtl="0">
              <a:spcBef>
                <a:spcPts val="0"/>
              </a:spcBef>
              <a:buNone/>
            </a:pPr>
            <a:r>
              <a:rPr lang="en-US" sz="1000">
                <a:solidFill>
                  <a:srgbClr val="00FFFF"/>
                </a:solidFill>
                <a:latin typeface="Courier New"/>
                <a:ea typeface="Courier New"/>
                <a:cs typeface="Courier New"/>
                <a:sym typeface="Courier New"/>
              </a:rPr>
              <a:t>image_resource:</a:t>
            </a:r>
          </a:p>
          <a:p>
            <a:pPr lvl="0" rtl="0">
              <a:spcBef>
                <a:spcPts val="0"/>
              </a:spcBef>
              <a:buNone/>
            </a:pPr>
            <a:r>
              <a:rPr lang="en-US" sz="1000">
                <a:solidFill>
                  <a:srgbClr val="00FFFF"/>
                </a:solidFill>
                <a:latin typeface="Courier New"/>
                <a:ea typeface="Courier New"/>
                <a:cs typeface="Courier New"/>
                <a:sym typeface="Courier New"/>
              </a:rPr>
              <a:t>  type: </a:t>
            </a:r>
            <a:r>
              <a:rPr lang="en-US" sz="1000">
                <a:solidFill>
                  <a:srgbClr val="00FF00"/>
                </a:solidFill>
                <a:latin typeface="Courier New"/>
                <a:ea typeface="Courier New"/>
                <a:cs typeface="Courier New"/>
                <a:sym typeface="Courier New"/>
              </a:rPr>
              <a:t>docker-image</a:t>
            </a:r>
          </a:p>
          <a:p>
            <a:pPr lvl="0" rtl="0">
              <a:spcBef>
                <a:spcPts val="0"/>
              </a:spcBef>
              <a:buNone/>
            </a:pPr>
            <a:r>
              <a:rPr lang="en-US" sz="1000">
                <a:solidFill>
                  <a:srgbClr val="00FFFF"/>
                </a:solidFill>
                <a:latin typeface="Courier New"/>
                <a:ea typeface="Courier New"/>
                <a:cs typeface="Courier New"/>
                <a:sym typeface="Courier New"/>
              </a:rPr>
              <a:t>  source:</a:t>
            </a:r>
          </a:p>
          <a:p>
            <a:pPr lvl="0" rtl="0">
              <a:spcBef>
                <a:spcPts val="0"/>
              </a:spcBef>
              <a:buNone/>
            </a:pPr>
            <a:r>
              <a:rPr lang="en-US" sz="1000">
                <a:solidFill>
                  <a:srgbClr val="00FFFF"/>
                </a:solidFill>
                <a:latin typeface="Courier New"/>
                <a:ea typeface="Courier New"/>
                <a:cs typeface="Courier New"/>
                <a:sym typeface="Courier New"/>
              </a:rPr>
              <a:t>    repository: </a:t>
            </a:r>
            <a:r>
              <a:rPr lang="en-US" sz="1000">
                <a:solidFill>
                  <a:srgbClr val="00FF00"/>
                </a:solidFill>
                <a:latin typeface="Courier New"/>
                <a:ea typeface="Courier New"/>
                <a:cs typeface="Courier New"/>
                <a:sym typeface="Courier New"/>
              </a:rPr>
              <a:t>java</a:t>
            </a:r>
          </a:p>
          <a:p>
            <a:pPr lvl="0" rtl="0">
              <a:spcBef>
                <a:spcPts val="0"/>
              </a:spcBef>
              <a:buNone/>
            </a:pPr>
            <a:r>
              <a:rPr lang="en-US" sz="1000">
                <a:solidFill>
                  <a:srgbClr val="00FFFF"/>
                </a:solidFill>
                <a:latin typeface="Courier New"/>
                <a:ea typeface="Courier New"/>
                <a:cs typeface="Courier New"/>
                <a:sym typeface="Courier New"/>
              </a:rPr>
              <a:t>    tag: </a:t>
            </a:r>
            <a:r>
              <a:rPr lang="en-US" sz="1000">
                <a:solidFill>
                  <a:srgbClr val="00FF00"/>
                </a:solidFill>
                <a:latin typeface="Courier New"/>
                <a:ea typeface="Courier New"/>
                <a:cs typeface="Courier New"/>
                <a:sym typeface="Courier New"/>
              </a:rPr>
              <a:t>'8'</a:t>
            </a:r>
          </a:p>
          <a:p>
            <a:pPr lvl="0" rtl="0">
              <a:spcBef>
                <a:spcPts val="0"/>
              </a:spcBef>
              <a:buNone/>
            </a:pPr>
            <a:r>
              <a:rPr lang="en-US" sz="1000">
                <a:solidFill>
                  <a:srgbClr val="00FFFF"/>
                </a:solidFill>
                <a:latin typeface="Courier New"/>
                <a:ea typeface="Courier New"/>
                <a:cs typeface="Courier New"/>
                <a:sym typeface="Courier New"/>
              </a:rPr>
              <a:t>inputs:</a:t>
            </a:r>
          </a:p>
          <a:p>
            <a:pPr lvl="0" rtl="0">
              <a:spcBef>
                <a:spcPts val="0"/>
              </a:spcBef>
              <a:buNone/>
            </a:pPr>
            <a:r>
              <a:rPr lang="en-US" sz="1000">
                <a:solidFill>
                  <a:srgbClr val="00FFFF"/>
                </a:solidFill>
                <a:latin typeface="Courier New"/>
                <a:ea typeface="Courier New"/>
                <a:cs typeface="Courier New"/>
                <a:sym typeface="Courier New"/>
              </a:rPr>
              <a:t>  </a:t>
            </a:r>
            <a:r>
              <a:rPr lang="en-US" sz="1000">
                <a:solidFill>
                  <a:srgbClr val="00FF00"/>
                </a:solidFill>
                <a:latin typeface="Courier New"/>
                <a:ea typeface="Courier New"/>
                <a:cs typeface="Courier New"/>
                <a:sym typeface="Courier New"/>
              </a:rPr>
              <a:t>-</a:t>
            </a:r>
            <a:r>
              <a:rPr lang="en-US" sz="1000">
                <a:solidFill>
                  <a:srgbClr val="00FFFF"/>
                </a:solidFill>
                <a:latin typeface="Courier New"/>
                <a:ea typeface="Courier New"/>
                <a:cs typeface="Courier New"/>
                <a:sym typeface="Courier New"/>
              </a:rPr>
              <a:t> name: </a:t>
            </a:r>
            <a:r>
              <a:rPr lang="en-US" sz="1000">
                <a:solidFill>
                  <a:srgbClr val="00FF00"/>
                </a:solidFill>
                <a:latin typeface="Courier New"/>
                <a:ea typeface="Courier New"/>
                <a:cs typeface="Courier New"/>
                <a:sym typeface="Courier New"/>
              </a:rPr>
              <a:t>source-code</a:t>
            </a:r>
          </a:p>
          <a:p>
            <a:pPr lvl="0" rtl="0">
              <a:spcBef>
                <a:spcPts val="0"/>
              </a:spcBef>
              <a:buNone/>
            </a:pPr>
            <a:r>
              <a:rPr lang="en-US" sz="1000">
                <a:solidFill>
                  <a:srgbClr val="00FFFF"/>
                </a:solidFill>
                <a:latin typeface="Courier New"/>
                <a:ea typeface="Courier New"/>
                <a:cs typeface="Courier New"/>
                <a:sym typeface="Courier New"/>
              </a:rPr>
              <a:t>run:</a:t>
            </a:r>
          </a:p>
          <a:p>
            <a:pPr lvl="0" rtl="0">
              <a:spcBef>
                <a:spcPts val="0"/>
              </a:spcBef>
              <a:buNone/>
            </a:pPr>
            <a:r>
              <a:rPr lang="en-US" sz="1000">
                <a:solidFill>
                  <a:srgbClr val="00FFFF"/>
                </a:solidFill>
                <a:latin typeface="Courier New"/>
                <a:ea typeface="Courier New"/>
                <a:cs typeface="Courier New"/>
                <a:sym typeface="Courier New"/>
              </a:rPr>
              <a:t>  path: </a:t>
            </a:r>
            <a:r>
              <a:rPr lang="en-US" sz="1000">
                <a:solidFill>
                  <a:srgbClr val="00FF00"/>
                </a:solidFill>
                <a:latin typeface="Courier New"/>
                <a:ea typeface="Courier New"/>
                <a:cs typeface="Courier New"/>
                <a:sym typeface="Courier New"/>
              </a:rPr>
              <a:t>source-code/mvnw</a:t>
            </a:r>
          </a:p>
          <a:p>
            <a:pPr lvl="0" rtl="0">
              <a:spcBef>
                <a:spcPts val="0"/>
              </a:spcBef>
              <a:buNone/>
            </a:pPr>
            <a:r>
              <a:rPr lang="en-US" sz="1000">
                <a:solidFill>
                  <a:srgbClr val="00FFFF"/>
                </a:solidFill>
                <a:latin typeface="Courier New"/>
                <a:ea typeface="Courier New"/>
                <a:cs typeface="Courier New"/>
                <a:sym typeface="Courier New"/>
              </a:rPr>
              <a:t>  args:</a:t>
            </a:r>
            <a:r>
              <a:rPr lang="en-US" sz="1000">
                <a:solidFill>
                  <a:srgbClr val="00FF00"/>
                </a:solidFill>
                <a:latin typeface="Courier New"/>
                <a:ea typeface="Courier New"/>
                <a:cs typeface="Courier New"/>
                <a:sym typeface="Courier New"/>
              </a:rPr>
              <a:t> [ clean, test ]</a:t>
            </a:r>
          </a:p>
        </p:txBody>
      </p:sp>
      <p:sp>
        <p:nvSpPr>
          <p:cNvPr id="249" name="Shape 249"/>
          <p:cNvSpPr txBox="1"/>
          <p:nvPr/>
        </p:nvSpPr>
        <p:spPr>
          <a:xfrm>
            <a:off x="3349500" y="2006375"/>
            <a:ext cx="2778300" cy="2323800"/>
          </a:xfrm>
          <a:prstGeom prst="rect">
            <a:avLst/>
          </a:prstGeom>
          <a:noFill/>
          <a:ln>
            <a:noFill/>
          </a:ln>
        </p:spPr>
        <p:txBody>
          <a:bodyPr anchorCtr="0" anchor="t" bIns="91425" lIns="91425" rIns="91425" tIns="91425">
            <a:noAutofit/>
          </a:bodyPr>
          <a:lstStyle/>
          <a:p>
            <a:pPr lvl="0" rtl="0">
              <a:spcBef>
                <a:spcPts val="0"/>
              </a:spcBef>
              <a:buNone/>
            </a:pPr>
            <a:r>
              <a:rPr lang="en-US" sz="1000">
                <a:solidFill>
                  <a:srgbClr val="CCCCCC"/>
                </a:solidFill>
                <a:latin typeface="Courier New"/>
                <a:ea typeface="Courier New"/>
                <a:cs typeface="Courier New"/>
                <a:sym typeface="Courier New"/>
              </a:rPr>
              <a:t># pipeline.yml</a:t>
            </a:r>
          </a:p>
          <a:p>
            <a:pPr lvl="0" rtl="0">
              <a:spcBef>
                <a:spcPts val="0"/>
              </a:spcBef>
              <a:buNone/>
            </a:pPr>
            <a:r>
              <a:rPr lang="en-US" sz="1000">
                <a:solidFill>
                  <a:srgbClr val="00FFFF"/>
                </a:solidFill>
                <a:latin typeface="Courier New"/>
                <a:ea typeface="Courier New"/>
                <a:cs typeface="Courier New"/>
                <a:sym typeface="Courier New"/>
              </a:rPr>
              <a:t>jobs:</a:t>
            </a:r>
          </a:p>
          <a:p>
            <a:pPr lvl="0" rtl="0">
              <a:spcBef>
                <a:spcPts val="0"/>
              </a:spcBef>
              <a:buNone/>
            </a:pPr>
            <a:r>
              <a:rPr lang="en-US" sz="1000">
                <a:solidFill>
                  <a:srgbClr val="00FF00"/>
                </a:solidFill>
                <a:latin typeface="Courier New"/>
                <a:ea typeface="Courier New"/>
                <a:cs typeface="Courier New"/>
                <a:sym typeface="Courier New"/>
              </a:rPr>
              <a:t>-</a:t>
            </a:r>
            <a:r>
              <a:rPr lang="en-US" sz="1000">
                <a:solidFill>
                  <a:srgbClr val="00FFFF"/>
                </a:solidFill>
                <a:latin typeface="Courier New"/>
                <a:ea typeface="Courier New"/>
                <a:cs typeface="Courier New"/>
                <a:sym typeface="Courier New"/>
              </a:rPr>
              <a:t> name: </a:t>
            </a:r>
            <a:r>
              <a:rPr lang="en-US" sz="1000">
                <a:solidFill>
                  <a:srgbClr val="00FF00"/>
                </a:solidFill>
                <a:latin typeface="Courier New"/>
                <a:ea typeface="Courier New"/>
                <a:cs typeface="Courier New"/>
                <a:sym typeface="Courier New"/>
              </a:rPr>
              <a:t>unit</a:t>
            </a:r>
          </a:p>
          <a:p>
            <a:pPr lvl="0" rtl="0">
              <a:spcBef>
                <a:spcPts val="0"/>
              </a:spcBef>
              <a:buNone/>
            </a:pPr>
            <a:r>
              <a:rPr lang="en-US" sz="1000">
                <a:solidFill>
                  <a:srgbClr val="00FFFF"/>
                </a:solidFill>
                <a:latin typeface="Courier New"/>
                <a:ea typeface="Courier New"/>
                <a:cs typeface="Courier New"/>
                <a:sym typeface="Courier New"/>
              </a:rPr>
              <a:t>  plan:</a:t>
            </a:r>
          </a:p>
          <a:p>
            <a:pPr lvl="0" rtl="0">
              <a:spcBef>
                <a:spcPts val="0"/>
              </a:spcBef>
              <a:buNone/>
            </a:pPr>
            <a:r>
              <a:rPr lang="en-US" sz="1000">
                <a:solidFill>
                  <a:srgbClr val="00FF00"/>
                </a:solidFill>
                <a:latin typeface="Courier New"/>
                <a:ea typeface="Courier New"/>
                <a:cs typeface="Courier New"/>
                <a:sym typeface="Courier New"/>
              </a:rPr>
              <a:t>  - </a:t>
            </a:r>
            <a:r>
              <a:rPr lang="en-US" sz="1000">
                <a:solidFill>
                  <a:srgbClr val="00FFFF"/>
                </a:solidFill>
                <a:latin typeface="Courier New"/>
                <a:ea typeface="Courier New"/>
                <a:cs typeface="Courier New"/>
                <a:sym typeface="Courier New"/>
              </a:rPr>
              <a:t>get: </a:t>
            </a:r>
            <a:r>
              <a:rPr lang="en-US" sz="1000">
                <a:solidFill>
                  <a:srgbClr val="00FF00"/>
                </a:solidFill>
                <a:latin typeface="Courier New"/>
                <a:ea typeface="Courier New"/>
                <a:cs typeface="Courier New"/>
                <a:sym typeface="Courier New"/>
              </a:rPr>
              <a:t>source-code</a:t>
            </a:r>
          </a:p>
          <a:p>
            <a:pPr lvl="0" rtl="0">
              <a:spcBef>
                <a:spcPts val="0"/>
              </a:spcBef>
              <a:buNone/>
            </a:pPr>
            <a:r>
              <a:rPr lang="en-US" sz="1000">
                <a:solidFill>
                  <a:srgbClr val="00FFFF"/>
                </a:solidFill>
                <a:latin typeface="Courier New"/>
                <a:ea typeface="Courier New"/>
                <a:cs typeface="Courier New"/>
                <a:sym typeface="Courier New"/>
              </a:rPr>
              <a:t>    trigger: </a:t>
            </a:r>
            <a:r>
              <a:rPr lang="en-US" sz="1000">
                <a:solidFill>
                  <a:srgbClr val="00FF00"/>
                </a:solidFill>
                <a:latin typeface="Courier New"/>
                <a:ea typeface="Courier New"/>
                <a:cs typeface="Courier New"/>
                <a:sym typeface="Courier New"/>
              </a:rPr>
              <a:t>true</a:t>
            </a:r>
          </a:p>
          <a:p>
            <a:pPr lvl="0" rtl="0">
              <a:spcBef>
                <a:spcPts val="0"/>
              </a:spcBef>
              <a:buNone/>
            </a:pPr>
            <a:r>
              <a:rPr lang="en-US" sz="1000">
                <a:solidFill>
                  <a:srgbClr val="00FFFF"/>
                </a:solidFill>
                <a:latin typeface="Courier New"/>
                <a:ea typeface="Courier New"/>
                <a:cs typeface="Courier New"/>
                <a:sym typeface="Courier New"/>
              </a:rPr>
              <a:t>  </a:t>
            </a:r>
            <a:r>
              <a:rPr lang="en-US" sz="1000">
                <a:solidFill>
                  <a:srgbClr val="00FF00"/>
                </a:solidFill>
                <a:latin typeface="Courier New"/>
                <a:ea typeface="Courier New"/>
                <a:cs typeface="Courier New"/>
                <a:sym typeface="Courier New"/>
              </a:rPr>
              <a:t>-</a:t>
            </a:r>
            <a:r>
              <a:rPr lang="en-US" sz="1000">
                <a:solidFill>
                  <a:srgbClr val="00FFFF"/>
                </a:solidFill>
                <a:latin typeface="Courier New"/>
                <a:ea typeface="Courier New"/>
                <a:cs typeface="Courier New"/>
                <a:sym typeface="Courier New"/>
              </a:rPr>
              <a:t> task: </a:t>
            </a:r>
            <a:r>
              <a:rPr lang="en-US" sz="1000">
                <a:solidFill>
                  <a:srgbClr val="00FF00"/>
                </a:solidFill>
                <a:latin typeface="Courier New"/>
                <a:ea typeface="Courier New"/>
                <a:cs typeface="Courier New"/>
                <a:sym typeface="Courier New"/>
              </a:rPr>
              <a:t>unit-tests</a:t>
            </a:r>
          </a:p>
          <a:p>
            <a:pPr lvl="0" rtl="0">
              <a:spcBef>
                <a:spcPts val="0"/>
              </a:spcBef>
              <a:buNone/>
            </a:pPr>
            <a:r>
              <a:rPr lang="en-US" sz="1000">
                <a:solidFill>
                  <a:srgbClr val="00FFFF"/>
                </a:solidFill>
                <a:latin typeface="Courier New"/>
                <a:ea typeface="Courier New"/>
                <a:cs typeface="Courier New"/>
                <a:sym typeface="Courier New"/>
              </a:rPr>
              <a:t>    file: </a:t>
            </a:r>
            <a:r>
              <a:rPr lang="en-US" sz="1000">
                <a:solidFill>
                  <a:srgbClr val="00FF00"/>
                </a:solidFill>
                <a:latin typeface="Courier New"/>
                <a:ea typeface="Courier New"/>
                <a:cs typeface="Courier New"/>
                <a:sym typeface="Courier New"/>
              </a:rPr>
              <a:t>source-code/ci/unit.yml</a:t>
            </a:r>
          </a:p>
          <a:p>
            <a:pPr lvl="0" rtl="0">
              <a:spcBef>
                <a:spcPts val="0"/>
              </a:spcBef>
              <a:buNone/>
            </a:pPr>
            <a:r>
              <a:t/>
            </a:r>
            <a:endParaRPr sz="1000">
              <a:solidFill>
                <a:srgbClr val="00FFFF"/>
              </a:solidFill>
              <a:latin typeface="Courier New"/>
              <a:ea typeface="Courier New"/>
              <a:cs typeface="Courier New"/>
              <a:sym typeface="Courier New"/>
            </a:endParaRPr>
          </a:p>
          <a:p>
            <a:pPr lvl="0" rtl="0">
              <a:spcBef>
                <a:spcPts val="0"/>
              </a:spcBef>
              <a:buNone/>
            </a:pPr>
            <a:r>
              <a:t/>
            </a:r>
            <a:endParaRPr sz="1000">
              <a:latin typeface="Courier New"/>
              <a:ea typeface="Courier New"/>
              <a:cs typeface="Courier New"/>
              <a:sym typeface="Courier New"/>
            </a:endParaRPr>
          </a:p>
          <a:p>
            <a:pPr lvl="0" rtl="0">
              <a:spcBef>
                <a:spcPts val="0"/>
              </a:spcBef>
              <a:buNone/>
            </a:pPr>
            <a:r>
              <a:t/>
            </a:r>
            <a:endParaRPr sz="1000">
              <a:latin typeface="Courier New"/>
              <a:ea typeface="Courier New"/>
              <a:cs typeface="Courier New"/>
              <a:sym typeface="Courier New"/>
            </a:endParaRPr>
          </a:p>
        </p:txBody>
      </p:sp>
      <p:cxnSp>
        <p:nvCxnSpPr>
          <p:cNvPr id="250" name="Shape 250"/>
          <p:cNvCxnSpPr/>
          <p:nvPr/>
        </p:nvCxnSpPr>
        <p:spPr>
          <a:xfrm>
            <a:off x="1921150" y="2502875"/>
            <a:ext cx="1607400" cy="290700"/>
          </a:xfrm>
          <a:prstGeom prst="straightConnector1">
            <a:avLst/>
          </a:prstGeom>
          <a:noFill/>
          <a:ln cap="flat" cmpd="sng" w="9525">
            <a:solidFill>
              <a:srgbClr val="FFFF00"/>
            </a:solidFill>
            <a:prstDash val="solid"/>
            <a:round/>
            <a:headEnd len="lg" w="lg" type="none"/>
            <a:tailEnd len="lg" w="lg" type="triangle"/>
          </a:ln>
        </p:spPr>
      </p:cxnSp>
      <p:cxnSp>
        <p:nvCxnSpPr>
          <p:cNvPr id="251" name="Shape 251"/>
          <p:cNvCxnSpPr/>
          <p:nvPr/>
        </p:nvCxnSpPr>
        <p:spPr>
          <a:xfrm>
            <a:off x="5044000" y="2809025"/>
            <a:ext cx="1523100" cy="627600"/>
          </a:xfrm>
          <a:prstGeom prst="straightConnector1">
            <a:avLst/>
          </a:prstGeom>
          <a:noFill/>
          <a:ln cap="flat" cmpd="sng" w="9525">
            <a:solidFill>
              <a:srgbClr val="FFFF00"/>
            </a:solidFill>
            <a:prstDash val="solid"/>
            <a:round/>
            <a:headEnd len="lg" w="lg" type="none"/>
            <a:tailEnd len="lg" w="lg"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6" name="Shape 256"/>
        <p:cNvGrpSpPr/>
        <p:nvPr/>
      </p:nvGrpSpPr>
      <p:grpSpPr>
        <a:xfrm>
          <a:off x="0" y="0"/>
          <a:ext cx="0" cy="0"/>
          <a:chOff x="0" y="0"/>
          <a:chExt cx="0" cy="0"/>
        </a:xfrm>
      </p:grpSpPr>
      <p:sp>
        <p:nvSpPr>
          <p:cNvPr id="257" name="Shape 257"/>
          <p:cNvSpPr txBox="1"/>
          <p:nvPr/>
        </p:nvSpPr>
        <p:spPr>
          <a:xfrm>
            <a:off x="308750" y="981000"/>
            <a:ext cx="2444999" cy="10379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t/>
            </a:r>
            <a:endParaRPr>
              <a:solidFill>
                <a:schemeClr val="lt1"/>
              </a:solidFill>
            </a:endParaRPr>
          </a:p>
          <a:p>
            <a:pPr lvl="0" rtl="0" algn="just">
              <a:spcBef>
                <a:spcPts val="0"/>
              </a:spcBef>
              <a:buNone/>
            </a:pPr>
            <a:r>
              <a:rPr lang="en-US" sz="1200">
                <a:solidFill>
                  <a:schemeClr val="lt1"/>
                </a:solidFill>
              </a:rPr>
              <a:t>the resulting flow of resources through jobs</a:t>
            </a:r>
          </a:p>
        </p:txBody>
      </p:sp>
      <p:sp>
        <p:nvSpPr>
          <p:cNvPr id="258" name="Shape 258"/>
          <p:cNvSpPr txBox="1"/>
          <p:nvPr/>
        </p:nvSpPr>
        <p:spPr>
          <a:xfrm>
            <a:off x="1659000" y="298650"/>
            <a:ext cx="5826000"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Concourse Concepts: pipelines</a:t>
            </a:r>
          </a:p>
        </p:txBody>
      </p:sp>
      <p:sp>
        <p:nvSpPr>
          <p:cNvPr id="259" name="Shape 259"/>
          <p:cNvSpPr txBox="1"/>
          <p:nvPr/>
        </p:nvSpPr>
        <p:spPr>
          <a:xfrm>
            <a:off x="3349500" y="981000"/>
            <a:ext cx="2444999" cy="10379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t/>
            </a:r>
            <a:endParaRPr>
              <a:solidFill>
                <a:schemeClr val="lt1"/>
              </a:solidFill>
            </a:endParaRPr>
          </a:p>
          <a:p>
            <a:pPr lvl="0" rtl="0" algn="just">
              <a:spcBef>
                <a:spcPts val="0"/>
              </a:spcBef>
              <a:buNone/>
            </a:pPr>
            <a:r>
              <a:rPr lang="en-US" sz="1200">
                <a:solidFill>
                  <a:schemeClr val="lt1"/>
                </a:solidFill>
              </a:rPr>
              <a:t>fancy visualization UI for build monitor</a:t>
            </a:r>
          </a:p>
        </p:txBody>
      </p:sp>
      <p:sp>
        <p:nvSpPr>
          <p:cNvPr id="260" name="Shape 260"/>
          <p:cNvSpPr txBox="1"/>
          <p:nvPr/>
        </p:nvSpPr>
        <p:spPr>
          <a:xfrm>
            <a:off x="6390250" y="981000"/>
            <a:ext cx="2444999" cy="10379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t/>
            </a:r>
            <a:endParaRPr>
              <a:solidFill>
                <a:schemeClr val="lt1"/>
              </a:solidFill>
            </a:endParaRPr>
          </a:p>
          <a:p>
            <a:pPr lvl="0" rtl="0" algn="just">
              <a:spcBef>
                <a:spcPts val="0"/>
              </a:spcBef>
              <a:buNone/>
            </a:pPr>
            <a:r>
              <a:rPr lang="en-US" sz="1200">
                <a:solidFill>
                  <a:schemeClr val="lt1"/>
                </a:solidFill>
              </a:rPr>
              <a:t>many isolated pipelines per deployment</a:t>
            </a:r>
          </a:p>
        </p:txBody>
      </p:sp>
      <p:pic>
        <p:nvPicPr>
          <p:cNvPr descr="Screen Shot 2016-02-03 at 5.00.20 AM.png" id="261" name="Shape 261"/>
          <p:cNvPicPr preferRelativeResize="0"/>
          <p:nvPr/>
        </p:nvPicPr>
        <p:blipFill>
          <a:blip r:embed="rId3">
            <a:alphaModFix/>
          </a:blip>
          <a:stretch>
            <a:fillRect/>
          </a:stretch>
        </p:blipFill>
        <p:spPr>
          <a:xfrm>
            <a:off x="115825" y="2150325"/>
            <a:ext cx="8951724" cy="1294350"/>
          </a:xfrm>
          <a:prstGeom prst="rect">
            <a:avLst/>
          </a:prstGeom>
          <a:noFill/>
          <a:ln cap="flat" cmpd="sng" w="9525">
            <a:solidFill>
              <a:srgbClr val="008881"/>
            </a:solidFill>
            <a:prstDash val="solid"/>
            <a:round/>
            <a:headEnd len="med" w="med" type="none"/>
            <a:tailEnd len="med" w="med"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6" name="Shape 266"/>
        <p:cNvGrpSpPr/>
        <p:nvPr/>
      </p:nvGrpSpPr>
      <p:grpSpPr>
        <a:xfrm>
          <a:off x="0" y="0"/>
          <a:ext cx="0" cy="0"/>
          <a:chOff x="0" y="0"/>
          <a:chExt cx="0" cy="0"/>
        </a:xfrm>
      </p:grpSpPr>
      <p:sp>
        <p:nvSpPr>
          <p:cNvPr id="267" name="Shape 267"/>
          <p:cNvSpPr txBox="1"/>
          <p:nvPr/>
        </p:nvSpPr>
        <p:spPr>
          <a:xfrm>
            <a:off x="225600" y="298650"/>
            <a:ext cx="86927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Concourse Concepts: reproducible deployment</a:t>
            </a:r>
          </a:p>
        </p:txBody>
      </p:sp>
      <p:sp>
        <p:nvSpPr>
          <p:cNvPr id="268" name="Shape 268"/>
          <p:cNvSpPr txBox="1"/>
          <p:nvPr/>
        </p:nvSpPr>
        <p:spPr>
          <a:xfrm>
            <a:off x="159725" y="1602225"/>
            <a:ext cx="3730199" cy="1880400"/>
          </a:xfrm>
          <a:prstGeom prst="rect">
            <a:avLst/>
          </a:prstGeom>
          <a:noFill/>
          <a:ln>
            <a:noFill/>
          </a:ln>
        </p:spPr>
        <p:txBody>
          <a:bodyPr anchorCtr="0" anchor="t" bIns="91425" lIns="91425" rIns="91425" tIns="91425">
            <a:noAutofit/>
          </a:bodyPr>
          <a:lstStyle/>
          <a:p>
            <a:pPr lvl="0" rtl="0" algn="ctr">
              <a:spcBef>
                <a:spcPts val="0"/>
              </a:spcBef>
              <a:buNone/>
            </a:pPr>
            <a:r>
              <a:rPr lang="en-US">
                <a:solidFill>
                  <a:schemeClr val="lt1"/>
                </a:solidFill>
              </a:rPr>
              <a:t>no clicking through wizards to configure</a:t>
            </a:r>
          </a:p>
          <a:p>
            <a:pPr lvl="0" rtl="0" algn="ctr">
              <a:spcBef>
                <a:spcPts val="0"/>
              </a:spcBef>
              <a:buNone/>
            </a:pPr>
            <a:r>
              <a:t/>
            </a:r>
            <a:endParaRPr>
              <a:solidFill>
                <a:schemeClr val="lt1"/>
              </a:solidFill>
            </a:endParaRPr>
          </a:p>
          <a:p>
            <a:pPr lvl="0" rtl="0" algn="ctr">
              <a:spcBef>
                <a:spcPts val="0"/>
              </a:spcBef>
              <a:buNone/>
            </a:pPr>
            <a:r>
              <a:rPr lang="en-US">
                <a:solidFill>
                  <a:schemeClr val="lt1"/>
                </a:solidFill>
              </a:rPr>
              <a:t>Concourse pipelines are just config files</a:t>
            </a:r>
          </a:p>
          <a:p>
            <a:pPr lvl="0" rtl="0" algn="ctr">
              <a:spcBef>
                <a:spcPts val="0"/>
              </a:spcBef>
              <a:buNone/>
            </a:pPr>
            <a:r>
              <a:t/>
            </a:r>
            <a:endParaRPr>
              <a:solidFill>
                <a:schemeClr val="lt1"/>
              </a:solidFill>
            </a:endParaRPr>
          </a:p>
          <a:p>
            <a:pPr lvl="0" rtl="0" algn="ctr">
              <a:spcBef>
                <a:spcPts val="0"/>
              </a:spcBef>
              <a:buNone/>
            </a:pPr>
            <a:r>
              <a:rPr lang="en-US">
                <a:solidFill>
                  <a:schemeClr val="lt1"/>
                </a:solidFill>
              </a:rPr>
              <a:t>deploy cluster with PCF, BOSH, or Vagrant</a:t>
            </a:r>
          </a:p>
          <a:p>
            <a:pPr lvl="0" rtl="0" algn="ctr">
              <a:spcBef>
                <a:spcPts val="0"/>
              </a:spcBef>
              <a:buNone/>
            </a:pPr>
            <a:r>
              <a:t/>
            </a:r>
            <a:endParaRPr>
              <a:solidFill>
                <a:schemeClr val="lt1"/>
              </a:solidFill>
            </a:endParaRPr>
          </a:p>
          <a:p>
            <a:pPr lvl="0" algn="ctr">
              <a:spcBef>
                <a:spcPts val="0"/>
              </a:spcBef>
              <a:buNone/>
            </a:pPr>
            <a:r>
              <a:rPr lang="en-US">
                <a:solidFill>
                  <a:schemeClr val="lt1"/>
                </a:solidFill>
              </a:rPr>
              <a:t>workers are stateless</a:t>
            </a:r>
          </a:p>
        </p:txBody>
      </p:sp>
      <p:sp>
        <p:nvSpPr>
          <p:cNvPr id="269" name="Shape 269"/>
          <p:cNvSpPr txBox="1"/>
          <p:nvPr/>
        </p:nvSpPr>
        <p:spPr>
          <a:xfrm>
            <a:off x="4900800" y="1829175"/>
            <a:ext cx="3869400" cy="1274099"/>
          </a:xfrm>
          <a:prstGeom prst="rect">
            <a:avLst/>
          </a:prstGeom>
          <a:noFill/>
          <a:ln>
            <a:noFill/>
          </a:ln>
        </p:spPr>
        <p:txBody>
          <a:bodyPr anchorCtr="0" anchor="t" bIns="91425" lIns="91425" rIns="91425" tIns="91425">
            <a:noAutofit/>
          </a:bodyPr>
          <a:lstStyle/>
          <a:p>
            <a:pPr lvl="0" rtl="0" algn="ctr">
              <a:spcBef>
                <a:spcPts val="0"/>
              </a:spcBef>
              <a:buNone/>
            </a:pPr>
            <a:r>
              <a:rPr lang="en-US">
                <a:solidFill>
                  <a:schemeClr val="lt1"/>
                </a:solidFill>
              </a:rPr>
              <a:t>reproducible deployment</a:t>
            </a:r>
          </a:p>
          <a:p>
            <a:pPr lvl="0" rtl="0" algn="ctr">
              <a:spcBef>
                <a:spcPts val="0"/>
              </a:spcBef>
              <a:buNone/>
            </a:pPr>
            <a:r>
              <a:rPr lang="en-US">
                <a:solidFill>
                  <a:schemeClr val="lt1"/>
                </a:solidFill>
              </a:rPr>
              <a:t>and configuration</a:t>
            </a:r>
          </a:p>
          <a:p>
            <a:pPr lvl="0" rtl="0" algn="ctr">
              <a:spcBef>
                <a:spcPts val="0"/>
              </a:spcBef>
              <a:buNone/>
            </a:pPr>
            <a:r>
              <a:t/>
            </a:r>
            <a:endParaRPr>
              <a:solidFill>
                <a:schemeClr val="lt1"/>
              </a:solidFill>
            </a:endParaRPr>
          </a:p>
          <a:p>
            <a:pPr lvl="0" rtl="0" algn="ctr">
              <a:spcBef>
                <a:spcPts val="0"/>
              </a:spcBef>
              <a:buNone/>
            </a:pPr>
            <a:r>
              <a:rPr lang="en-US">
                <a:solidFill>
                  <a:schemeClr val="lt1"/>
                </a:solidFill>
              </a:rPr>
              <a:t>infrastructure failure resilient</a:t>
            </a:r>
          </a:p>
        </p:txBody>
      </p:sp>
      <p:sp>
        <p:nvSpPr>
          <p:cNvPr id="270" name="Shape 270"/>
          <p:cNvSpPr txBox="1"/>
          <p:nvPr/>
        </p:nvSpPr>
        <p:spPr>
          <a:xfrm>
            <a:off x="3839700" y="1973925"/>
            <a:ext cx="1464600" cy="984600"/>
          </a:xfrm>
          <a:prstGeom prst="rect">
            <a:avLst/>
          </a:prstGeom>
          <a:noFill/>
          <a:ln>
            <a:noFill/>
          </a:ln>
        </p:spPr>
        <p:txBody>
          <a:bodyPr anchorCtr="0" anchor="t" bIns="91425" lIns="91425" rIns="91425" tIns="91425">
            <a:noAutofit/>
          </a:bodyPr>
          <a:lstStyle/>
          <a:p>
            <a:pPr lvl="0" rtl="0" algn="ctr">
              <a:spcBef>
                <a:spcPts val="0"/>
              </a:spcBef>
              <a:buNone/>
            </a:pPr>
            <a:r>
              <a:rPr lang="en-US" sz="4800">
                <a:solidFill>
                  <a:schemeClr val="lt1"/>
                </a:solidFill>
              </a:rPr>
              <a:t>=</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5" name="Shape 275"/>
        <p:cNvGrpSpPr/>
        <p:nvPr/>
      </p:nvGrpSpPr>
      <p:grpSpPr>
        <a:xfrm>
          <a:off x="0" y="0"/>
          <a:ext cx="0" cy="0"/>
          <a:chOff x="0" y="0"/>
          <a:chExt cx="0" cy="0"/>
        </a:xfrm>
      </p:grpSpPr>
      <p:sp>
        <p:nvSpPr>
          <p:cNvPr id="276" name="Shape 276"/>
          <p:cNvSpPr txBox="1"/>
          <p:nvPr/>
        </p:nvSpPr>
        <p:spPr>
          <a:xfrm>
            <a:off x="4842907" y="1829175"/>
            <a:ext cx="3869400" cy="1274100"/>
          </a:xfrm>
          <a:prstGeom prst="rect">
            <a:avLst/>
          </a:prstGeom>
          <a:noFill/>
          <a:ln>
            <a:noFill/>
          </a:ln>
        </p:spPr>
        <p:txBody>
          <a:bodyPr anchorCtr="0" anchor="t" bIns="91425" lIns="91425" rIns="91425" tIns="91425">
            <a:noAutofit/>
          </a:bodyPr>
          <a:lstStyle/>
          <a:p>
            <a:pPr lvl="0" rtl="0" algn="ctr">
              <a:spcBef>
                <a:spcPts val="0"/>
              </a:spcBef>
              <a:buNone/>
            </a:pPr>
            <a:r>
              <a:rPr lang="en-US">
                <a:solidFill>
                  <a:schemeClr val="lt1"/>
                </a:solidFill>
              </a:rPr>
              <a:t>portable CI scripts with</a:t>
            </a:r>
          </a:p>
          <a:p>
            <a:pPr lvl="0" rtl="0" algn="ctr">
              <a:spcBef>
                <a:spcPts val="0"/>
              </a:spcBef>
              <a:buNone/>
            </a:pPr>
            <a:r>
              <a:rPr lang="en-US">
                <a:solidFill>
                  <a:schemeClr val="lt1"/>
                </a:solidFill>
              </a:rPr>
              <a:t>decent abstractions, less</a:t>
            </a:r>
          </a:p>
          <a:p>
            <a:pPr lvl="0" rtl="0" algn="ctr">
              <a:spcBef>
                <a:spcPts val="0"/>
              </a:spcBef>
              <a:buNone/>
            </a:pPr>
            <a:r>
              <a:rPr lang="en-US">
                <a:solidFill>
                  <a:schemeClr val="lt1"/>
                </a:solidFill>
              </a:rPr>
              <a:t>coupled to Concourse</a:t>
            </a:r>
          </a:p>
          <a:p>
            <a:pPr lvl="0" rtl="0" algn="ctr">
              <a:spcBef>
                <a:spcPts val="0"/>
              </a:spcBef>
              <a:buNone/>
            </a:pPr>
            <a:r>
              <a:t/>
            </a:r>
            <a:endParaRPr>
              <a:solidFill>
                <a:schemeClr val="lt1"/>
              </a:solidFill>
            </a:endParaRPr>
          </a:p>
        </p:txBody>
      </p:sp>
      <p:sp>
        <p:nvSpPr>
          <p:cNvPr id="277" name="Shape 277"/>
          <p:cNvSpPr txBox="1"/>
          <p:nvPr/>
        </p:nvSpPr>
        <p:spPr>
          <a:xfrm>
            <a:off x="225600" y="298650"/>
            <a:ext cx="86927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Concourse Concepts: reproducible builds</a:t>
            </a:r>
          </a:p>
        </p:txBody>
      </p:sp>
      <p:sp>
        <p:nvSpPr>
          <p:cNvPr id="278" name="Shape 278"/>
          <p:cNvSpPr txBox="1"/>
          <p:nvPr/>
        </p:nvSpPr>
        <p:spPr>
          <a:xfrm>
            <a:off x="159725" y="1602225"/>
            <a:ext cx="3680099" cy="1880400"/>
          </a:xfrm>
          <a:prstGeom prst="rect">
            <a:avLst/>
          </a:prstGeom>
          <a:noFill/>
          <a:ln>
            <a:noFill/>
          </a:ln>
        </p:spPr>
        <p:txBody>
          <a:bodyPr anchorCtr="0" anchor="t" bIns="91425" lIns="91425" rIns="91425" tIns="91425">
            <a:noAutofit/>
          </a:bodyPr>
          <a:lstStyle/>
          <a:p>
            <a:pPr lvl="0" rtl="0" algn="ctr">
              <a:spcBef>
                <a:spcPts val="0"/>
              </a:spcBef>
              <a:buNone/>
            </a:pPr>
            <a:r>
              <a:rPr lang="en-US">
                <a:solidFill>
                  <a:schemeClr val="lt1"/>
                </a:solidFill>
              </a:rPr>
              <a:t>never hand-configure workers again</a:t>
            </a:r>
          </a:p>
          <a:p>
            <a:pPr lvl="0" rtl="0" algn="ctr">
              <a:spcBef>
                <a:spcPts val="0"/>
              </a:spcBef>
              <a:buNone/>
            </a:pPr>
            <a:r>
              <a:t/>
            </a:r>
            <a:endParaRPr>
              <a:solidFill>
                <a:schemeClr val="lt1"/>
              </a:solidFill>
            </a:endParaRPr>
          </a:p>
          <a:p>
            <a:pPr lvl="0" rtl="0" algn="ctr">
              <a:spcBef>
                <a:spcPts val="0"/>
              </a:spcBef>
              <a:buNone/>
            </a:pPr>
            <a:r>
              <a:rPr lang="en-US">
                <a:solidFill>
                  <a:schemeClr val="lt1"/>
                </a:solidFill>
              </a:rPr>
              <a:t>all builds run in stateless containers</a:t>
            </a:r>
          </a:p>
          <a:p>
            <a:pPr lvl="0" rtl="0" algn="ctr">
              <a:spcBef>
                <a:spcPts val="0"/>
              </a:spcBef>
              <a:buNone/>
            </a:pPr>
            <a:r>
              <a:t/>
            </a:r>
            <a:endParaRPr>
              <a:solidFill>
                <a:schemeClr val="lt1"/>
              </a:solidFill>
            </a:endParaRPr>
          </a:p>
          <a:p>
            <a:pPr lvl="0" rtl="0" algn="ctr">
              <a:spcBef>
                <a:spcPts val="0"/>
              </a:spcBef>
              <a:buNone/>
            </a:pPr>
            <a:r>
              <a:rPr lang="en-US">
                <a:solidFill>
                  <a:schemeClr val="lt1"/>
                </a:solidFill>
              </a:rPr>
              <a:t>one-off builds with custom inputs (local bits)</a:t>
            </a:r>
          </a:p>
          <a:p>
            <a:pPr lvl="0" rtl="0" algn="ctr">
              <a:spcBef>
                <a:spcPts val="0"/>
              </a:spcBef>
              <a:buNone/>
            </a:pPr>
            <a:r>
              <a:t/>
            </a:r>
            <a:endParaRPr>
              <a:solidFill>
                <a:schemeClr val="lt1"/>
              </a:solidFill>
            </a:endParaRPr>
          </a:p>
          <a:p>
            <a:pPr lvl="0" rtl="0" algn="ctr">
              <a:spcBef>
                <a:spcPts val="0"/>
              </a:spcBef>
              <a:buNone/>
            </a:pPr>
            <a:r>
              <a:rPr lang="en-US">
                <a:solidFill>
                  <a:schemeClr val="lt1"/>
                </a:solidFill>
              </a:rPr>
              <a:t>no ability to rely on CI state</a:t>
            </a:r>
          </a:p>
        </p:txBody>
      </p:sp>
      <p:sp>
        <p:nvSpPr>
          <p:cNvPr id="279" name="Shape 279"/>
          <p:cNvSpPr txBox="1"/>
          <p:nvPr/>
        </p:nvSpPr>
        <p:spPr>
          <a:xfrm>
            <a:off x="3839700" y="1973925"/>
            <a:ext cx="1464600" cy="984600"/>
          </a:xfrm>
          <a:prstGeom prst="rect">
            <a:avLst/>
          </a:prstGeom>
          <a:noFill/>
          <a:ln>
            <a:noFill/>
          </a:ln>
        </p:spPr>
        <p:txBody>
          <a:bodyPr anchorCtr="0" anchor="t" bIns="91425" lIns="91425" rIns="91425" tIns="91425">
            <a:noAutofit/>
          </a:bodyPr>
          <a:lstStyle/>
          <a:p>
            <a:pPr lvl="0" rtl="0" algn="ctr">
              <a:spcBef>
                <a:spcPts val="0"/>
              </a:spcBef>
              <a:buNone/>
            </a:pPr>
            <a:r>
              <a:rPr lang="en-US" sz="4800">
                <a:solidFill>
                  <a:schemeClr val="lt1"/>
                </a:solidFill>
              </a:rPr>
              <a:t>=</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4" name="Shape 284"/>
        <p:cNvGrpSpPr/>
        <p:nvPr/>
      </p:nvGrpSpPr>
      <p:grpSpPr>
        <a:xfrm>
          <a:off x="0" y="0"/>
          <a:ext cx="0" cy="0"/>
          <a:chOff x="0" y="0"/>
          <a:chExt cx="0" cy="0"/>
        </a:xfrm>
      </p:grpSpPr>
      <p:sp>
        <p:nvSpPr>
          <p:cNvPr id="285" name="Shape 285"/>
          <p:cNvSpPr txBox="1"/>
          <p:nvPr/>
        </p:nvSpPr>
        <p:spPr>
          <a:xfrm>
            <a:off x="225600" y="298650"/>
            <a:ext cx="86927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Concourse Concepts: resources</a:t>
            </a:r>
          </a:p>
        </p:txBody>
      </p:sp>
      <p:sp>
        <p:nvSpPr>
          <p:cNvPr id="286" name="Shape 286"/>
          <p:cNvSpPr txBox="1"/>
          <p:nvPr/>
        </p:nvSpPr>
        <p:spPr>
          <a:xfrm>
            <a:off x="1868850" y="1366500"/>
            <a:ext cx="5406300" cy="2410500"/>
          </a:xfrm>
          <a:prstGeom prst="rect">
            <a:avLst/>
          </a:prstGeom>
          <a:noFill/>
          <a:ln>
            <a:noFill/>
          </a:ln>
        </p:spPr>
        <p:txBody>
          <a:bodyPr anchorCtr="0" anchor="t" bIns="91425" lIns="91425" rIns="91425" tIns="91425">
            <a:noAutofit/>
          </a:bodyPr>
          <a:lstStyle/>
          <a:p>
            <a:pPr indent="-228600" lvl="0" marL="457200" rtl="0">
              <a:spcBef>
                <a:spcPts val="0"/>
              </a:spcBef>
              <a:buClr>
                <a:schemeClr val="lt1"/>
              </a:buClr>
              <a:buChar char="●"/>
            </a:pPr>
            <a:r>
              <a:rPr lang="en-US">
                <a:solidFill>
                  <a:schemeClr val="lt1"/>
                </a:solidFill>
              </a:rPr>
              <a:t>encapsulation of some external resource</a:t>
            </a:r>
          </a:p>
          <a:p>
            <a:pPr lvl="0" rtl="0">
              <a:spcBef>
                <a:spcPts val="0"/>
              </a:spcBef>
              <a:buNone/>
            </a:pPr>
            <a:r>
              <a:t/>
            </a:r>
            <a:endParaRPr>
              <a:solidFill>
                <a:schemeClr val="lt1"/>
              </a:solidFill>
            </a:endParaRPr>
          </a:p>
          <a:p>
            <a:pPr indent="-228600" lvl="0" marL="457200" rtl="0">
              <a:spcBef>
                <a:spcPts val="0"/>
              </a:spcBef>
              <a:buClr>
                <a:schemeClr val="lt1"/>
              </a:buClr>
              <a:buChar char="●"/>
            </a:pPr>
            <a:r>
              <a:rPr lang="en-US">
                <a:solidFill>
                  <a:schemeClr val="lt1"/>
                </a:solidFill>
              </a:rPr>
              <a:t>replaces plumbing scripts</a:t>
            </a:r>
          </a:p>
          <a:p>
            <a:pPr lvl="0" rtl="0">
              <a:spcBef>
                <a:spcPts val="0"/>
              </a:spcBef>
              <a:buNone/>
            </a:pPr>
            <a:r>
              <a:t/>
            </a:r>
            <a:endParaRPr>
              <a:solidFill>
                <a:schemeClr val="lt1"/>
              </a:solidFill>
            </a:endParaRPr>
          </a:p>
          <a:p>
            <a:pPr indent="-228600" lvl="0" marL="457200" rtl="0">
              <a:spcBef>
                <a:spcPts val="0"/>
              </a:spcBef>
              <a:buClr>
                <a:schemeClr val="lt1"/>
              </a:buClr>
              <a:buChar char="●"/>
            </a:pPr>
            <a:r>
              <a:rPr lang="en-US">
                <a:solidFill>
                  <a:schemeClr val="lt1"/>
                </a:solidFill>
              </a:rPr>
              <a:t>results in intuitive pipeline semantics</a:t>
            </a:r>
          </a:p>
          <a:p>
            <a:pPr lvl="0" rtl="0">
              <a:spcBef>
                <a:spcPts val="0"/>
              </a:spcBef>
              <a:buNone/>
            </a:pPr>
            <a:r>
              <a:t/>
            </a:r>
            <a:endParaRPr>
              <a:solidFill>
                <a:schemeClr val="lt1"/>
              </a:solidFill>
            </a:endParaRPr>
          </a:p>
          <a:p>
            <a:pPr indent="-228600" lvl="0" marL="457200" rtl="0">
              <a:spcBef>
                <a:spcPts val="0"/>
              </a:spcBef>
              <a:buClr>
                <a:schemeClr val="lt1"/>
              </a:buClr>
              <a:buChar char="●"/>
            </a:pPr>
            <a:r>
              <a:rPr lang="en-US">
                <a:solidFill>
                  <a:schemeClr val="lt1"/>
                </a:solidFill>
              </a:rPr>
              <a:t>many first-class concepts from other systems are implemented in terms of resources (ex: timed triggers)</a:t>
            </a:r>
          </a:p>
          <a:p>
            <a:pPr lvl="0" rtl="0">
              <a:spcBef>
                <a:spcPts val="0"/>
              </a:spcBef>
              <a:buNone/>
            </a:pPr>
            <a:r>
              <a:t/>
            </a:r>
            <a:endParaRPr>
              <a:solidFill>
                <a:schemeClr val="lt1"/>
              </a:solidFill>
            </a:endParaRPr>
          </a:p>
          <a:p>
            <a:pPr indent="-228600" lvl="0" marL="457200" rtl="0">
              <a:spcBef>
                <a:spcPts val="0"/>
              </a:spcBef>
              <a:buClr>
                <a:schemeClr val="lt1"/>
              </a:buClr>
              <a:buChar char="●"/>
            </a:pPr>
            <a:r>
              <a:rPr lang="en-US">
                <a:solidFill>
                  <a:schemeClr val="lt1"/>
                </a:solidFill>
              </a:rPr>
              <a:t>only pluggable interface</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1" name="Shape 291"/>
        <p:cNvGrpSpPr/>
        <p:nvPr/>
      </p:nvGrpSpPr>
      <p:grpSpPr>
        <a:xfrm>
          <a:off x="0" y="0"/>
          <a:ext cx="0" cy="0"/>
          <a:chOff x="0" y="0"/>
          <a:chExt cx="0" cy="0"/>
        </a:xfrm>
      </p:grpSpPr>
      <p:sp>
        <p:nvSpPr>
          <p:cNvPr id="292" name="Shape 292"/>
          <p:cNvSpPr txBox="1"/>
          <p:nvPr/>
        </p:nvSpPr>
        <p:spPr>
          <a:xfrm>
            <a:off x="1868850" y="1366500"/>
            <a:ext cx="5406299" cy="2721000"/>
          </a:xfrm>
          <a:prstGeom prst="rect">
            <a:avLst/>
          </a:prstGeom>
          <a:noFill/>
          <a:ln>
            <a:noFill/>
          </a:ln>
        </p:spPr>
        <p:txBody>
          <a:bodyPr anchorCtr="0" anchor="t" bIns="91425" lIns="91425" rIns="91425" tIns="91425">
            <a:noAutofit/>
          </a:bodyPr>
          <a:lstStyle/>
          <a:p>
            <a:pPr lvl="0" rtl="0">
              <a:lnSpc>
                <a:spcPct val="150000"/>
              </a:lnSpc>
              <a:spcBef>
                <a:spcPts val="0"/>
              </a:spcBef>
              <a:buNone/>
            </a:pPr>
            <a:r>
              <a:rPr lang="en-US">
                <a:solidFill>
                  <a:schemeClr val="lt1"/>
                </a:solidFill>
                <a:latin typeface="Courier New"/>
                <a:ea typeface="Courier New"/>
                <a:cs typeface="Courier New"/>
                <a:sym typeface="Courier New"/>
              </a:rPr>
              <a:t>get    ::  version  -&gt; input</a:t>
            </a:r>
          </a:p>
          <a:p>
            <a:pPr lvl="0" rtl="0">
              <a:lnSpc>
                <a:spcPct val="150000"/>
              </a:lnSpc>
              <a:spcBef>
                <a:spcPts val="0"/>
              </a:spcBef>
              <a:buNone/>
            </a:pPr>
            <a:r>
              <a:rPr lang="en-US">
                <a:solidFill>
                  <a:schemeClr val="lt1"/>
                </a:solidFill>
                <a:latin typeface="Courier New"/>
                <a:ea typeface="Courier New"/>
                <a:cs typeface="Courier New"/>
                <a:sym typeface="Courier New"/>
              </a:rPr>
              <a:t>put    ::  output   -&gt; version</a:t>
            </a:r>
          </a:p>
          <a:p>
            <a:pPr lvl="0" rtl="0">
              <a:lnSpc>
                <a:spcPct val="150000"/>
              </a:lnSpc>
              <a:spcBef>
                <a:spcPts val="0"/>
              </a:spcBef>
              <a:buNone/>
            </a:pPr>
            <a:r>
              <a:rPr lang="en-US">
                <a:solidFill>
                  <a:schemeClr val="lt1"/>
                </a:solidFill>
                <a:latin typeface="Courier New"/>
                <a:ea typeface="Courier New"/>
                <a:cs typeface="Courier New"/>
                <a:sym typeface="Courier New"/>
              </a:rPr>
              <a:t>check  ::  version? -&gt; [version]</a:t>
            </a:r>
          </a:p>
          <a:p>
            <a:pPr lvl="0" rtl="0">
              <a:lnSpc>
                <a:spcPct val="150000"/>
              </a:lnSpc>
              <a:spcBef>
                <a:spcPts val="0"/>
              </a:spcBef>
              <a:buNone/>
            </a:pPr>
            <a:r>
              <a:t/>
            </a:r>
            <a:endParaRPr>
              <a:solidFill>
                <a:schemeClr val="lt1"/>
              </a:solidFill>
              <a:latin typeface="Courier New"/>
              <a:ea typeface="Courier New"/>
              <a:cs typeface="Courier New"/>
              <a:sym typeface="Courier New"/>
            </a:endParaRPr>
          </a:p>
          <a:p>
            <a:pPr lvl="0" rtl="0">
              <a:lnSpc>
                <a:spcPct val="150000"/>
              </a:lnSpc>
              <a:spcBef>
                <a:spcPts val="0"/>
              </a:spcBef>
              <a:buNone/>
            </a:pPr>
            <a:r>
              <a:rPr lang="en-US">
                <a:solidFill>
                  <a:schemeClr val="lt1"/>
                </a:solidFill>
                <a:latin typeface="Courier New"/>
                <a:ea typeface="Courier New"/>
                <a:cs typeface="Courier New"/>
                <a:sym typeface="Courier New"/>
              </a:rPr>
              <a:t>ex: git resource:</a:t>
            </a:r>
          </a:p>
          <a:p>
            <a:pPr indent="0" lvl="0" marL="457200" rtl="0">
              <a:lnSpc>
                <a:spcPct val="150000"/>
              </a:lnSpc>
              <a:spcBef>
                <a:spcPts val="0"/>
              </a:spcBef>
              <a:buNone/>
            </a:pPr>
            <a:r>
              <a:rPr lang="en-US">
                <a:solidFill>
                  <a:schemeClr val="lt1"/>
                </a:solidFill>
                <a:latin typeface="Courier New"/>
                <a:ea typeface="Courier New"/>
                <a:cs typeface="Courier New"/>
                <a:sym typeface="Courier New"/>
              </a:rPr>
              <a:t>get    =  git clone git@github.com:...</a:t>
            </a:r>
          </a:p>
          <a:p>
            <a:pPr indent="0" lvl="0" marL="457200" rtl="0">
              <a:lnSpc>
                <a:spcPct val="150000"/>
              </a:lnSpc>
              <a:spcBef>
                <a:spcPts val="0"/>
              </a:spcBef>
              <a:buNone/>
            </a:pPr>
            <a:r>
              <a:rPr lang="en-US">
                <a:solidFill>
                  <a:schemeClr val="lt1"/>
                </a:solidFill>
                <a:latin typeface="Courier New"/>
                <a:ea typeface="Courier New"/>
                <a:cs typeface="Courier New"/>
                <a:sym typeface="Courier New"/>
              </a:rPr>
              <a:t>put    =  git push origin [branch]</a:t>
            </a:r>
          </a:p>
          <a:p>
            <a:pPr indent="0" lvl="0" marL="457200" rtl="0">
              <a:lnSpc>
                <a:spcPct val="150000"/>
              </a:lnSpc>
              <a:spcBef>
                <a:spcPts val="0"/>
              </a:spcBef>
              <a:buNone/>
            </a:pPr>
            <a:r>
              <a:rPr lang="en-US">
                <a:solidFill>
                  <a:schemeClr val="lt1"/>
                </a:solidFill>
                <a:latin typeface="Courier New"/>
                <a:ea typeface="Courier New"/>
                <a:cs typeface="Courier New"/>
                <a:sym typeface="Courier New"/>
              </a:rPr>
              <a:t>check  =  git pull &amp;&amp; git log abcdef..HEAD</a:t>
            </a:r>
          </a:p>
          <a:p>
            <a:pPr lvl="0" rtl="0">
              <a:lnSpc>
                <a:spcPct val="150000"/>
              </a:lnSpc>
              <a:spcBef>
                <a:spcPts val="0"/>
              </a:spcBef>
              <a:buNone/>
            </a:pPr>
            <a:r>
              <a:t/>
            </a:r>
            <a:endParaRPr>
              <a:solidFill>
                <a:schemeClr val="lt1"/>
              </a:solidFill>
              <a:latin typeface="Courier New"/>
              <a:ea typeface="Courier New"/>
              <a:cs typeface="Courier New"/>
              <a:sym typeface="Courier New"/>
            </a:endParaRPr>
          </a:p>
        </p:txBody>
      </p:sp>
      <p:sp>
        <p:nvSpPr>
          <p:cNvPr id="293" name="Shape 293"/>
          <p:cNvSpPr txBox="1"/>
          <p:nvPr/>
        </p:nvSpPr>
        <p:spPr>
          <a:xfrm>
            <a:off x="225600" y="298650"/>
            <a:ext cx="86927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Concourse Concepts: resource interface</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8" name="Shape 298"/>
        <p:cNvGrpSpPr/>
        <p:nvPr/>
      </p:nvGrpSpPr>
      <p:grpSpPr>
        <a:xfrm>
          <a:off x="0" y="0"/>
          <a:ext cx="0" cy="0"/>
          <a:chOff x="0" y="0"/>
          <a:chExt cx="0" cy="0"/>
        </a:xfrm>
      </p:grpSpPr>
      <p:sp>
        <p:nvSpPr>
          <p:cNvPr id="299" name="Shape 299"/>
          <p:cNvSpPr txBox="1"/>
          <p:nvPr/>
        </p:nvSpPr>
        <p:spPr>
          <a:xfrm>
            <a:off x="225600" y="298650"/>
            <a:ext cx="86927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Concourse Concepts: available resources</a:t>
            </a:r>
          </a:p>
        </p:txBody>
      </p:sp>
      <p:sp>
        <p:nvSpPr>
          <p:cNvPr id="300" name="Shape 300"/>
          <p:cNvSpPr txBox="1"/>
          <p:nvPr/>
        </p:nvSpPr>
        <p:spPr>
          <a:xfrm>
            <a:off x="1868850" y="1366500"/>
            <a:ext cx="2171099" cy="2230499"/>
          </a:xfrm>
          <a:prstGeom prst="rect">
            <a:avLst/>
          </a:prstGeom>
          <a:noFill/>
          <a:ln>
            <a:noFill/>
          </a:ln>
        </p:spPr>
        <p:txBody>
          <a:bodyPr anchorCtr="0" anchor="t" bIns="91425" lIns="91425" rIns="91425" tIns="91425">
            <a:noAutofit/>
          </a:bodyPr>
          <a:lstStyle/>
          <a:p>
            <a:pPr indent="-228600" lvl="0" marL="457200" rtl="0">
              <a:lnSpc>
                <a:spcPct val="150000"/>
              </a:lnSpc>
              <a:spcBef>
                <a:spcPts val="0"/>
              </a:spcBef>
              <a:buClr>
                <a:schemeClr val="lt1"/>
              </a:buClr>
              <a:buChar char="●"/>
            </a:pPr>
            <a:r>
              <a:rPr lang="en-US">
                <a:solidFill>
                  <a:schemeClr val="lt1"/>
                </a:solidFill>
              </a:rPr>
              <a:t>git repo</a:t>
            </a:r>
          </a:p>
          <a:p>
            <a:pPr indent="-228600" lvl="0" marL="457200" rtl="0">
              <a:lnSpc>
                <a:spcPct val="150000"/>
              </a:lnSpc>
              <a:spcBef>
                <a:spcPts val="0"/>
              </a:spcBef>
              <a:buClr>
                <a:schemeClr val="lt1"/>
              </a:buClr>
              <a:buChar char="●"/>
            </a:pPr>
            <a:r>
              <a:rPr lang="en-US">
                <a:solidFill>
                  <a:schemeClr val="lt1"/>
                </a:solidFill>
              </a:rPr>
              <a:t>s3 bucket</a:t>
            </a:r>
          </a:p>
          <a:p>
            <a:pPr indent="-228600" lvl="0" marL="457200" rtl="0">
              <a:lnSpc>
                <a:spcPct val="150000"/>
              </a:lnSpc>
              <a:spcBef>
                <a:spcPts val="0"/>
              </a:spcBef>
              <a:buClr>
                <a:schemeClr val="lt1"/>
              </a:buClr>
              <a:buChar char="●"/>
            </a:pPr>
            <a:r>
              <a:rPr lang="en-US">
                <a:solidFill>
                  <a:schemeClr val="lt1"/>
                </a:solidFill>
              </a:rPr>
              <a:t>docker image</a:t>
            </a:r>
          </a:p>
          <a:p>
            <a:pPr indent="-228600" lvl="0" marL="457200" rtl="0">
              <a:lnSpc>
                <a:spcPct val="150000"/>
              </a:lnSpc>
              <a:spcBef>
                <a:spcPts val="0"/>
              </a:spcBef>
              <a:buClr>
                <a:schemeClr val="lt1"/>
              </a:buClr>
              <a:buChar char="●"/>
            </a:pPr>
            <a:r>
              <a:rPr lang="en-US">
                <a:solidFill>
                  <a:schemeClr val="lt1"/>
                </a:solidFill>
              </a:rPr>
              <a:t>bosh deployment</a:t>
            </a:r>
          </a:p>
          <a:p>
            <a:pPr indent="-228600" lvl="0" marL="457200" rtl="0">
              <a:lnSpc>
                <a:spcPct val="150000"/>
              </a:lnSpc>
              <a:spcBef>
                <a:spcPts val="0"/>
              </a:spcBef>
              <a:buClr>
                <a:schemeClr val="lt1"/>
              </a:buClr>
              <a:buChar char="●"/>
            </a:pPr>
            <a:r>
              <a:rPr lang="en-US">
                <a:solidFill>
                  <a:schemeClr val="lt1"/>
                </a:solidFill>
              </a:rPr>
              <a:t>bosh.io release</a:t>
            </a:r>
          </a:p>
          <a:p>
            <a:pPr indent="-228600" lvl="0" marL="457200" rtl="0">
              <a:lnSpc>
                <a:spcPct val="150000"/>
              </a:lnSpc>
              <a:spcBef>
                <a:spcPts val="0"/>
              </a:spcBef>
              <a:buClr>
                <a:schemeClr val="lt1"/>
              </a:buClr>
              <a:buChar char="●"/>
            </a:pPr>
            <a:r>
              <a:rPr lang="en-US">
                <a:solidFill>
                  <a:schemeClr val="lt1"/>
                </a:solidFill>
              </a:rPr>
              <a:t>bosh.io stemcell</a:t>
            </a:r>
          </a:p>
        </p:txBody>
      </p:sp>
      <p:sp>
        <p:nvSpPr>
          <p:cNvPr id="301" name="Shape 301"/>
          <p:cNvSpPr txBox="1"/>
          <p:nvPr/>
        </p:nvSpPr>
        <p:spPr>
          <a:xfrm>
            <a:off x="5073300" y="1366500"/>
            <a:ext cx="2171099" cy="2230499"/>
          </a:xfrm>
          <a:prstGeom prst="rect">
            <a:avLst/>
          </a:prstGeom>
          <a:noFill/>
          <a:ln>
            <a:noFill/>
          </a:ln>
        </p:spPr>
        <p:txBody>
          <a:bodyPr anchorCtr="0" anchor="t" bIns="91425" lIns="91425" rIns="91425" tIns="91425">
            <a:noAutofit/>
          </a:bodyPr>
          <a:lstStyle/>
          <a:p>
            <a:pPr indent="-228600" lvl="0" marL="457200" rtl="0">
              <a:lnSpc>
                <a:spcPct val="150000"/>
              </a:lnSpc>
              <a:spcBef>
                <a:spcPts val="0"/>
              </a:spcBef>
              <a:buClr>
                <a:schemeClr val="lt1"/>
              </a:buClr>
              <a:buChar char="●"/>
            </a:pPr>
            <a:r>
              <a:rPr lang="en-US">
                <a:solidFill>
                  <a:schemeClr val="lt1"/>
                </a:solidFill>
              </a:rPr>
              <a:t>Pivotal Tracker</a:t>
            </a:r>
          </a:p>
          <a:p>
            <a:pPr indent="-228600" lvl="0" marL="457200" rtl="0">
              <a:lnSpc>
                <a:spcPct val="150000"/>
              </a:lnSpc>
              <a:spcBef>
                <a:spcPts val="0"/>
              </a:spcBef>
              <a:buClr>
                <a:schemeClr val="lt1"/>
              </a:buClr>
              <a:buChar char="●"/>
            </a:pPr>
            <a:r>
              <a:rPr lang="en-US">
                <a:solidFill>
                  <a:schemeClr val="lt1"/>
                </a:solidFill>
              </a:rPr>
              <a:t>github release</a:t>
            </a:r>
          </a:p>
          <a:p>
            <a:pPr indent="-228600" lvl="0" marL="457200" rtl="0">
              <a:lnSpc>
                <a:spcPct val="150000"/>
              </a:lnSpc>
              <a:spcBef>
                <a:spcPts val="0"/>
              </a:spcBef>
              <a:buClr>
                <a:schemeClr val="lt1"/>
              </a:buClr>
              <a:buChar char="●"/>
            </a:pPr>
            <a:r>
              <a:rPr lang="en-US">
                <a:solidFill>
                  <a:schemeClr val="lt1"/>
                </a:solidFill>
              </a:rPr>
              <a:t>cf app</a:t>
            </a:r>
          </a:p>
          <a:p>
            <a:pPr indent="-228600" lvl="0" marL="457200" rtl="0">
              <a:lnSpc>
                <a:spcPct val="150000"/>
              </a:lnSpc>
              <a:spcBef>
                <a:spcPts val="0"/>
              </a:spcBef>
              <a:buClr>
                <a:schemeClr val="lt1"/>
              </a:buClr>
              <a:buChar char="●"/>
            </a:pPr>
            <a:r>
              <a:rPr lang="en-US">
                <a:solidFill>
                  <a:schemeClr val="lt1"/>
                </a:solidFill>
              </a:rPr>
              <a:t>vagrant cloud/atlas</a:t>
            </a:r>
          </a:p>
          <a:p>
            <a:pPr indent="-228600" lvl="0" marL="457200" rtl="0">
              <a:lnSpc>
                <a:spcPct val="150000"/>
              </a:lnSpc>
              <a:spcBef>
                <a:spcPts val="0"/>
              </a:spcBef>
              <a:buClr>
                <a:schemeClr val="lt1"/>
              </a:buClr>
              <a:buChar char="●"/>
            </a:pPr>
            <a:r>
              <a:rPr lang="en-US">
                <a:solidFill>
                  <a:schemeClr val="lt1"/>
                </a:solidFill>
              </a:rPr>
              <a:t>time</a:t>
            </a:r>
          </a:p>
          <a:p>
            <a:pPr indent="-228600" lvl="0" marL="457200" rtl="0">
              <a:lnSpc>
                <a:spcPct val="150000"/>
              </a:lnSpc>
              <a:spcBef>
                <a:spcPts val="0"/>
              </a:spcBef>
              <a:buClr>
                <a:schemeClr val="lt1"/>
              </a:buClr>
              <a:buChar char="●"/>
            </a:pPr>
            <a:r>
              <a:rPr lang="en-US">
                <a:solidFill>
                  <a:schemeClr val="lt1"/>
                </a:solidFill>
              </a:rPr>
              <a:t>semver</a:t>
            </a:r>
          </a:p>
        </p:txBody>
      </p:sp>
      <p:sp>
        <p:nvSpPr>
          <p:cNvPr id="302" name="Shape 302"/>
          <p:cNvSpPr txBox="1"/>
          <p:nvPr/>
        </p:nvSpPr>
        <p:spPr>
          <a:xfrm>
            <a:off x="2343000" y="3637625"/>
            <a:ext cx="4457999" cy="545399"/>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lang="en-US">
                <a:solidFill>
                  <a:schemeClr val="lt1"/>
                </a:solidFill>
              </a:rPr>
              <a:t>more coming: twitter, email, github-pr, rubygems, ...</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7" name="Shape 307"/>
        <p:cNvGrpSpPr/>
        <p:nvPr/>
      </p:nvGrpSpPr>
      <p:grpSpPr>
        <a:xfrm>
          <a:off x="0" y="0"/>
          <a:ext cx="0" cy="0"/>
          <a:chOff x="0" y="0"/>
          <a:chExt cx="0" cy="0"/>
        </a:xfrm>
      </p:grpSpPr>
      <p:sp>
        <p:nvSpPr>
          <p:cNvPr id="308" name="Shape 308"/>
          <p:cNvSpPr txBox="1"/>
          <p:nvPr/>
        </p:nvSpPr>
        <p:spPr>
          <a:xfrm>
            <a:off x="476875" y="877550"/>
            <a:ext cx="8073000" cy="3618900"/>
          </a:xfrm>
          <a:prstGeom prst="rect">
            <a:avLst/>
          </a:prstGeom>
          <a:noFill/>
          <a:ln cap="flat" cmpd="sng" w="9525">
            <a:solidFill>
              <a:srgbClr val="008881"/>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US" sz="800">
                <a:solidFill>
                  <a:srgbClr val="43E5D5"/>
                </a:solidFill>
                <a:latin typeface="Courier New"/>
                <a:ea typeface="Courier New"/>
                <a:cs typeface="Courier New"/>
                <a:sym typeface="Courier New"/>
              </a:rPr>
              <a:t>~/git/PCF-demo</a:t>
            </a:r>
            <a:r>
              <a:rPr lang="en-US" sz="800">
                <a:solidFill>
                  <a:schemeClr val="lt2"/>
                </a:solidFill>
                <a:latin typeface="Courier New"/>
                <a:ea typeface="Courier New"/>
                <a:cs typeface="Courier New"/>
                <a:sym typeface="Courier New"/>
              </a:rPr>
              <a:t> </a:t>
            </a:r>
            <a:r>
              <a:rPr lang="en-US" sz="800">
                <a:solidFill>
                  <a:srgbClr val="00FF00"/>
                </a:solidFill>
                <a:latin typeface="Courier New"/>
                <a:ea typeface="Courier New"/>
                <a:cs typeface="Courier New"/>
                <a:sym typeface="Courier New"/>
              </a:rPr>
              <a:t>»</a:t>
            </a:r>
            <a:r>
              <a:rPr lang="en-US" sz="800">
                <a:solidFill>
                  <a:schemeClr val="lt2"/>
                </a:solidFill>
                <a:latin typeface="Courier New"/>
                <a:ea typeface="Courier New"/>
                <a:cs typeface="Courier New"/>
                <a:sym typeface="Courier New"/>
              </a:rPr>
              <a:t> fly -t lite execute -c ci/tasks/build.yml -i pcfdemo=.</a:t>
            </a:r>
          </a:p>
          <a:p>
            <a:pPr lvl="0" rtl="0">
              <a:spcBef>
                <a:spcPts val="0"/>
              </a:spcBef>
              <a:buNone/>
            </a:pPr>
            <a:r>
              <a:rPr lang="en-US" sz="800">
                <a:solidFill>
                  <a:schemeClr val="lt2"/>
                </a:solidFill>
                <a:latin typeface="Courier New"/>
                <a:ea typeface="Courier New"/>
                <a:cs typeface="Courier New"/>
                <a:sym typeface="Courier New"/>
              </a:rPr>
              <a:t>executing build 92</a:t>
            </a:r>
          </a:p>
          <a:p>
            <a:pPr lvl="0" rtl="0">
              <a:spcBef>
                <a:spcPts val="0"/>
              </a:spcBef>
              <a:buNone/>
            </a:pPr>
            <a:r>
              <a:rPr lang="en-US" sz="800">
                <a:solidFill>
                  <a:schemeClr val="lt2"/>
                </a:solidFill>
                <a:latin typeface="Courier New"/>
                <a:ea typeface="Courier New"/>
                <a:cs typeface="Courier New"/>
                <a:sym typeface="Courier New"/>
              </a:rPr>
              <a:t>  % Total    % Received % Xferd  Average Speed   Time    Time     Time  Current</a:t>
            </a:r>
          </a:p>
          <a:p>
            <a:pPr lvl="0" rtl="0">
              <a:spcBef>
                <a:spcPts val="0"/>
              </a:spcBef>
              <a:buNone/>
            </a:pPr>
            <a:r>
              <a:rPr lang="en-US" sz="800">
                <a:solidFill>
                  <a:schemeClr val="lt2"/>
                </a:solidFill>
                <a:latin typeface="Courier New"/>
                <a:ea typeface="Courier New"/>
                <a:cs typeface="Courier New"/>
                <a:sym typeface="Courier New"/>
              </a:rPr>
              <a:t>                                 Dload  Upload   Total   Spent    Left  Speed</a:t>
            </a:r>
          </a:p>
          <a:p>
            <a:pPr lvl="0" rtl="0">
              <a:spcBef>
                <a:spcPts val="0"/>
              </a:spcBef>
              <a:buNone/>
            </a:pPr>
            <a:r>
              <a:rPr lang="en-US" sz="800">
                <a:solidFill>
                  <a:schemeClr val="lt2"/>
                </a:solidFill>
                <a:latin typeface="Courier New"/>
                <a:ea typeface="Courier New"/>
                <a:cs typeface="Courier New"/>
                <a:sym typeface="Courier New"/>
              </a:rPr>
              <a:t>100 58.8M    0 58.8M    0     0  28.1M      0 --:--:--  0:00:02 --:--:-- 28.1M</a:t>
            </a:r>
          </a:p>
          <a:p>
            <a:pPr lvl="0" rtl="0">
              <a:spcBef>
                <a:spcPts val="0"/>
              </a:spcBef>
              <a:buNone/>
            </a:pPr>
            <a:r>
              <a:rPr b="1" lang="en-US" sz="800">
                <a:solidFill>
                  <a:schemeClr val="lt1"/>
                </a:solidFill>
                <a:latin typeface="Courier New"/>
                <a:ea typeface="Courier New"/>
                <a:cs typeface="Courier New"/>
                <a:sym typeface="Courier New"/>
              </a:rPr>
              <a:t>initializing with docker:///java#8</a:t>
            </a:r>
          </a:p>
          <a:p>
            <a:pPr lvl="0" rtl="0">
              <a:spcBef>
                <a:spcPts val="0"/>
              </a:spcBef>
              <a:buNone/>
            </a:pPr>
            <a:r>
              <a:rPr b="1" lang="en-US" sz="800">
                <a:solidFill>
                  <a:schemeClr val="lt1"/>
                </a:solidFill>
                <a:latin typeface="Courier New"/>
                <a:ea typeface="Courier New"/>
                <a:cs typeface="Courier New"/>
                <a:sym typeface="Courier New"/>
              </a:rPr>
              <a:t>running pcfdemo/ci/tasks/build.sh</a:t>
            </a:r>
          </a:p>
          <a:p>
            <a:pPr lvl="0" rtl="0">
              <a:spcBef>
                <a:spcPts val="0"/>
              </a:spcBef>
              <a:buNone/>
            </a:pPr>
            <a:r>
              <a:rPr lang="en-US" sz="800">
                <a:solidFill>
                  <a:schemeClr val="lt2"/>
                </a:solidFill>
                <a:latin typeface="Courier New"/>
                <a:ea typeface="Courier New"/>
                <a:cs typeface="Courier New"/>
                <a:sym typeface="Courier New"/>
              </a:rPr>
              <a:t>[INFO] Scanning for projects...</a:t>
            </a:r>
          </a:p>
          <a:p>
            <a:pPr lvl="0" rtl="0">
              <a:spcBef>
                <a:spcPts val="0"/>
              </a:spcBef>
              <a:buNone/>
            </a:pPr>
            <a:r>
              <a:rPr lang="en-US" sz="800">
                <a:solidFill>
                  <a:schemeClr val="lt2"/>
                </a:solidFill>
                <a:latin typeface="Courier New"/>
                <a:ea typeface="Courier New"/>
                <a:cs typeface="Courier New"/>
                <a:sym typeface="Courier New"/>
              </a:rPr>
              <a:t>[INFO]</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chemeClr val="lt2"/>
                </a:solidFill>
                <a:latin typeface="Courier New"/>
                <a:ea typeface="Courier New"/>
                <a:cs typeface="Courier New"/>
                <a:sym typeface="Courier New"/>
              </a:rPr>
              <a:t>[INFO] Building pcf-demo 1.0.0-BUILD-SNAPSHOT</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chemeClr val="lt2"/>
                </a:solidFill>
                <a:latin typeface="Courier New"/>
                <a:ea typeface="Courier New"/>
                <a:cs typeface="Courier New"/>
                <a:sym typeface="Courier New"/>
              </a:rPr>
              <a:t>...</a:t>
            </a:r>
          </a:p>
          <a:p>
            <a:pPr lvl="0" rtl="0">
              <a:spcBef>
                <a:spcPts val="0"/>
              </a:spcBef>
              <a:buNone/>
            </a:pPr>
            <a:r>
              <a:rPr lang="en-US" sz="800">
                <a:solidFill>
                  <a:schemeClr val="lt2"/>
                </a:solidFill>
                <a:latin typeface="Courier New"/>
                <a:ea typeface="Courier New"/>
                <a:cs typeface="Courier New"/>
                <a:sym typeface="Courier New"/>
              </a:rPr>
              <a:t>[INFO] Packaging webapp</a:t>
            </a:r>
          </a:p>
          <a:p>
            <a:pPr lvl="0" rtl="0">
              <a:spcBef>
                <a:spcPts val="0"/>
              </a:spcBef>
              <a:buNone/>
            </a:pPr>
            <a:r>
              <a:rPr lang="en-US" sz="800">
                <a:solidFill>
                  <a:schemeClr val="lt2"/>
                </a:solidFill>
                <a:latin typeface="Courier New"/>
                <a:ea typeface="Courier New"/>
                <a:cs typeface="Courier New"/>
                <a:sym typeface="Courier New"/>
              </a:rPr>
              <a:t>[INFO] Assembling webapp [pcf-demo] in [/tmp/build/e55deab7/pcfdemo/target/pcfdemo]</a:t>
            </a:r>
          </a:p>
          <a:p>
            <a:pPr lvl="0" rtl="0">
              <a:spcBef>
                <a:spcPts val="0"/>
              </a:spcBef>
              <a:buNone/>
            </a:pPr>
            <a:r>
              <a:rPr lang="en-US" sz="800">
                <a:solidFill>
                  <a:schemeClr val="lt2"/>
                </a:solidFill>
                <a:latin typeface="Courier New"/>
                <a:ea typeface="Courier New"/>
                <a:cs typeface="Courier New"/>
                <a:sym typeface="Courier New"/>
              </a:rPr>
              <a:t>[INFO] Processing war project</a:t>
            </a:r>
          </a:p>
          <a:p>
            <a:pPr lvl="0" rtl="0">
              <a:spcBef>
                <a:spcPts val="0"/>
              </a:spcBef>
              <a:buNone/>
            </a:pPr>
            <a:r>
              <a:rPr lang="en-US" sz="800">
                <a:solidFill>
                  <a:schemeClr val="lt2"/>
                </a:solidFill>
                <a:latin typeface="Courier New"/>
                <a:ea typeface="Courier New"/>
                <a:cs typeface="Courier New"/>
                <a:sym typeface="Courier New"/>
              </a:rPr>
              <a:t>[INFO] Copying webapp resources [/tmp/build/e55deab7/pcfdemo/src/main/webapp]</a:t>
            </a:r>
          </a:p>
          <a:p>
            <a:pPr lvl="0" rtl="0">
              <a:spcBef>
                <a:spcPts val="0"/>
              </a:spcBef>
              <a:buNone/>
            </a:pPr>
            <a:r>
              <a:rPr lang="en-US" sz="800">
                <a:solidFill>
                  <a:schemeClr val="lt2"/>
                </a:solidFill>
                <a:latin typeface="Courier New"/>
                <a:ea typeface="Courier New"/>
                <a:cs typeface="Courier New"/>
                <a:sym typeface="Courier New"/>
              </a:rPr>
              <a:t>[INFO] Webapp assembled in [61 msecs]</a:t>
            </a:r>
          </a:p>
          <a:p>
            <a:pPr lvl="0" rtl="0">
              <a:spcBef>
                <a:spcPts val="0"/>
              </a:spcBef>
              <a:buNone/>
            </a:pPr>
            <a:r>
              <a:rPr lang="en-US" sz="800">
                <a:solidFill>
                  <a:schemeClr val="lt2"/>
                </a:solidFill>
                <a:latin typeface="Courier New"/>
                <a:ea typeface="Courier New"/>
                <a:cs typeface="Courier New"/>
                <a:sym typeface="Courier New"/>
              </a:rPr>
              <a:t>[INFO] Building war: /tmp/build/e55deab7/pcfdemo/target/pcfdemo.war</a:t>
            </a:r>
          </a:p>
          <a:p>
            <a:pPr lvl="0" rtl="0">
              <a:spcBef>
                <a:spcPts val="0"/>
              </a:spcBef>
              <a:buNone/>
            </a:pPr>
            <a:r>
              <a:rPr lang="en-US" sz="800">
                <a:solidFill>
                  <a:schemeClr val="lt2"/>
                </a:solidFill>
                <a:latin typeface="Courier New"/>
                <a:ea typeface="Courier New"/>
                <a:cs typeface="Courier New"/>
                <a:sym typeface="Courier New"/>
              </a:rPr>
              <a:t>[INFO] WEB-INF/web.xml already added, skipping</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chemeClr val="lt2"/>
                </a:solidFill>
                <a:latin typeface="Courier New"/>
                <a:ea typeface="Courier New"/>
                <a:cs typeface="Courier New"/>
                <a:sym typeface="Courier New"/>
              </a:rPr>
              <a:t>[INFO] BUILD SUCCESS</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chemeClr val="lt2"/>
                </a:solidFill>
                <a:latin typeface="Courier New"/>
                <a:ea typeface="Courier New"/>
                <a:cs typeface="Courier New"/>
                <a:sym typeface="Courier New"/>
              </a:rPr>
              <a:t>[INFO] Total time: 33.423 s</a:t>
            </a:r>
          </a:p>
          <a:p>
            <a:pPr lvl="0" rtl="0">
              <a:spcBef>
                <a:spcPts val="0"/>
              </a:spcBef>
              <a:buNone/>
            </a:pPr>
            <a:r>
              <a:rPr lang="en-US" sz="800">
                <a:solidFill>
                  <a:schemeClr val="lt2"/>
                </a:solidFill>
                <a:latin typeface="Courier New"/>
                <a:ea typeface="Courier New"/>
                <a:cs typeface="Courier New"/>
                <a:sym typeface="Courier New"/>
              </a:rPr>
              <a:t>[INFO] Finished at: 2016-02-03T12:56:54+00:00</a:t>
            </a:r>
          </a:p>
          <a:p>
            <a:pPr lvl="0" rtl="0">
              <a:spcBef>
                <a:spcPts val="0"/>
              </a:spcBef>
              <a:buNone/>
            </a:pPr>
            <a:r>
              <a:rPr lang="en-US" sz="800">
                <a:solidFill>
                  <a:schemeClr val="lt2"/>
                </a:solidFill>
                <a:latin typeface="Courier New"/>
                <a:ea typeface="Courier New"/>
                <a:cs typeface="Courier New"/>
                <a:sym typeface="Courier New"/>
              </a:rPr>
              <a:t>[INFO] Final Memory: 20M/217M</a:t>
            </a:r>
          </a:p>
          <a:p>
            <a:pPr lvl="0" rtl="0">
              <a:spcBef>
                <a:spcPts val="0"/>
              </a:spcBef>
              <a:buNone/>
            </a:pPr>
            <a:r>
              <a:rPr lang="en-US" sz="800">
                <a:solidFill>
                  <a:schemeClr val="lt2"/>
                </a:solidFill>
                <a:latin typeface="Courier New"/>
                <a:ea typeface="Courier New"/>
                <a:cs typeface="Courier New"/>
                <a:sym typeface="Courier New"/>
              </a:rPr>
              <a:t>[INFO] ------------------------------------------------------------------------</a:t>
            </a:r>
          </a:p>
          <a:p>
            <a:pPr lvl="0" rtl="0">
              <a:spcBef>
                <a:spcPts val="0"/>
              </a:spcBef>
              <a:buNone/>
            </a:pPr>
            <a:r>
              <a:rPr lang="en-US" sz="800">
                <a:solidFill>
                  <a:srgbClr val="00FF00"/>
                </a:solidFill>
                <a:latin typeface="Courier New"/>
                <a:ea typeface="Courier New"/>
                <a:cs typeface="Courier New"/>
                <a:sym typeface="Courier New"/>
              </a:rPr>
              <a:t>succeeded</a:t>
            </a:r>
          </a:p>
          <a:p>
            <a:pPr lvl="0" rtl="0">
              <a:spcBef>
                <a:spcPts val="0"/>
              </a:spcBef>
              <a:buNone/>
            </a:pPr>
            <a:r>
              <a:t/>
            </a:r>
            <a:endParaRPr sz="1000">
              <a:solidFill>
                <a:srgbClr val="43E5D5"/>
              </a:solidFill>
              <a:latin typeface="Courier New"/>
              <a:ea typeface="Courier New"/>
              <a:cs typeface="Courier New"/>
              <a:sym typeface="Courier New"/>
            </a:endParaRPr>
          </a:p>
        </p:txBody>
      </p:sp>
      <p:sp>
        <p:nvSpPr>
          <p:cNvPr id="309" name="Shape 309"/>
          <p:cNvSpPr txBox="1"/>
          <p:nvPr/>
        </p:nvSpPr>
        <p:spPr>
          <a:xfrm>
            <a:off x="225600" y="298650"/>
            <a:ext cx="8692800"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fly execute: run task with local bits</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4" name="Shape 314"/>
        <p:cNvGrpSpPr/>
        <p:nvPr/>
      </p:nvGrpSpPr>
      <p:grpSpPr>
        <a:xfrm>
          <a:off x="0" y="0"/>
          <a:ext cx="0" cy="0"/>
          <a:chOff x="0" y="0"/>
          <a:chExt cx="0" cy="0"/>
        </a:xfrm>
      </p:grpSpPr>
      <p:sp>
        <p:nvSpPr>
          <p:cNvPr id="315" name="Shape 315"/>
          <p:cNvSpPr txBox="1"/>
          <p:nvPr/>
        </p:nvSpPr>
        <p:spPr>
          <a:xfrm>
            <a:off x="476875" y="877550"/>
            <a:ext cx="8072999" cy="3618900"/>
          </a:xfrm>
          <a:prstGeom prst="rect">
            <a:avLst/>
          </a:prstGeom>
          <a:noFill/>
          <a:ln cap="flat" cmpd="sng" w="9525">
            <a:solidFill>
              <a:srgbClr val="008881"/>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US" sz="800">
                <a:solidFill>
                  <a:srgbClr val="43E5D5"/>
                </a:solidFill>
                <a:latin typeface="Courier New"/>
                <a:ea typeface="Courier New"/>
                <a:cs typeface="Courier New"/>
                <a:sym typeface="Courier New"/>
              </a:rPr>
              <a:t>~/git/PCF-demo</a:t>
            </a:r>
            <a:r>
              <a:rPr lang="en-US" sz="800">
                <a:solidFill>
                  <a:schemeClr val="lt2"/>
                </a:solidFill>
                <a:latin typeface="Courier New"/>
                <a:ea typeface="Courier New"/>
                <a:cs typeface="Courier New"/>
                <a:sym typeface="Courier New"/>
              </a:rPr>
              <a:t> </a:t>
            </a:r>
            <a:r>
              <a:rPr lang="en-US" sz="800">
                <a:solidFill>
                  <a:srgbClr val="00FF00"/>
                </a:solidFill>
                <a:latin typeface="Courier New"/>
                <a:ea typeface="Courier New"/>
                <a:cs typeface="Courier New"/>
                <a:sym typeface="Courier New"/>
              </a:rPr>
              <a:t>»</a:t>
            </a:r>
            <a:r>
              <a:rPr lang="en-US" sz="800">
                <a:solidFill>
                  <a:schemeClr val="lt2"/>
                </a:solidFill>
                <a:latin typeface="Courier New"/>
                <a:ea typeface="Courier New"/>
                <a:cs typeface="Courier New"/>
                <a:sym typeface="Courier New"/>
              </a:rPr>
              <a:t> fly -t lite hijack -j pcfdemo/build-artifact</a:t>
            </a:r>
          </a:p>
          <a:p>
            <a:pPr lvl="0" rtl="0">
              <a:spcBef>
                <a:spcPts val="0"/>
              </a:spcBef>
              <a:buNone/>
            </a:pPr>
            <a:r>
              <a:rPr lang="en-US" sz="800">
                <a:solidFill>
                  <a:schemeClr val="lt2"/>
                </a:solidFill>
                <a:latin typeface="Courier New"/>
                <a:ea typeface="Courier New"/>
                <a:cs typeface="Courier New"/>
                <a:sym typeface="Courier New"/>
              </a:rPr>
              <a:t>1: build #10, step: version, type: get</a:t>
            </a:r>
          </a:p>
          <a:p>
            <a:pPr lvl="0" rtl="0">
              <a:spcBef>
                <a:spcPts val="0"/>
              </a:spcBef>
              <a:buNone/>
            </a:pPr>
            <a:r>
              <a:rPr lang="en-US" sz="800">
                <a:solidFill>
                  <a:schemeClr val="lt2"/>
                </a:solidFill>
                <a:latin typeface="Courier New"/>
                <a:ea typeface="Courier New"/>
                <a:cs typeface="Courier New"/>
                <a:sym typeface="Courier New"/>
              </a:rPr>
              <a:t>2: build #10, step: prepare-build, type: task</a:t>
            </a:r>
          </a:p>
          <a:p>
            <a:pPr lvl="0" rtl="0">
              <a:spcBef>
                <a:spcPts val="0"/>
              </a:spcBef>
              <a:buNone/>
            </a:pPr>
            <a:r>
              <a:rPr lang="en-US" sz="800">
                <a:solidFill>
                  <a:schemeClr val="lt2"/>
                </a:solidFill>
                <a:latin typeface="Courier New"/>
                <a:ea typeface="Courier New"/>
                <a:cs typeface="Courier New"/>
                <a:sym typeface="Courier New"/>
              </a:rPr>
              <a:t>3: build #10, step: candidate-release, type: put</a:t>
            </a:r>
          </a:p>
          <a:p>
            <a:pPr lvl="0" rtl="0">
              <a:spcBef>
                <a:spcPts val="0"/>
              </a:spcBef>
              <a:buNone/>
            </a:pPr>
            <a:r>
              <a:rPr lang="en-US" sz="800">
                <a:solidFill>
                  <a:schemeClr val="lt2"/>
                </a:solidFill>
                <a:latin typeface="Courier New"/>
                <a:ea typeface="Courier New"/>
                <a:cs typeface="Courier New"/>
                <a:sym typeface="Courier New"/>
              </a:rPr>
              <a:t>4: build #10, step: version, type: put</a:t>
            </a:r>
          </a:p>
          <a:p>
            <a:pPr lvl="0" rtl="0">
              <a:spcBef>
                <a:spcPts val="0"/>
              </a:spcBef>
              <a:buNone/>
            </a:pPr>
            <a:r>
              <a:rPr lang="en-US" sz="800">
                <a:solidFill>
                  <a:schemeClr val="lt2"/>
                </a:solidFill>
                <a:latin typeface="Courier New"/>
                <a:ea typeface="Courier New"/>
                <a:cs typeface="Courier New"/>
                <a:sym typeface="Courier New"/>
              </a:rPr>
              <a:t>5: build #10, step: pcfdemo, type: get</a:t>
            </a:r>
          </a:p>
          <a:p>
            <a:pPr lvl="0" rtl="0">
              <a:spcBef>
                <a:spcPts val="0"/>
              </a:spcBef>
              <a:buNone/>
            </a:pPr>
            <a:r>
              <a:rPr lang="en-US" sz="800">
                <a:solidFill>
                  <a:schemeClr val="lt2"/>
                </a:solidFill>
                <a:latin typeface="Courier New"/>
                <a:ea typeface="Courier New"/>
                <a:cs typeface="Courier New"/>
                <a:sym typeface="Courier New"/>
              </a:rPr>
              <a:t>6: build #10, step: version, type: get</a:t>
            </a:r>
          </a:p>
          <a:p>
            <a:pPr lvl="0" rtl="0">
              <a:spcBef>
                <a:spcPts val="0"/>
              </a:spcBef>
              <a:buNone/>
            </a:pPr>
            <a:r>
              <a:rPr lang="en-US" sz="800">
                <a:solidFill>
                  <a:schemeClr val="lt2"/>
                </a:solidFill>
                <a:latin typeface="Courier New"/>
                <a:ea typeface="Courier New"/>
                <a:cs typeface="Courier New"/>
                <a:sym typeface="Courier New"/>
              </a:rPr>
              <a:t>7: build #10, step: candidate-release, type: get</a:t>
            </a:r>
          </a:p>
          <a:p>
            <a:pPr lvl="0" rtl="0">
              <a:spcBef>
                <a:spcPts val="0"/>
              </a:spcBef>
              <a:buNone/>
            </a:pPr>
            <a:r>
              <a:rPr lang="en-US" sz="800">
                <a:solidFill>
                  <a:schemeClr val="lt2"/>
                </a:solidFill>
                <a:latin typeface="Courier New"/>
                <a:ea typeface="Courier New"/>
                <a:cs typeface="Courier New"/>
                <a:sym typeface="Courier New"/>
              </a:rPr>
              <a:t>8: build #10, step: build, type: task</a:t>
            </a:r>
          </a:p>
          <a:p>
            <a:pPr lvl="0" rtl="0">
              <a:spcBef>
                <a:spcPts val="0"/>
              </a:spcBef>
              <a:buNone/>
            </a:pPr>
            <a:r>
              <a:rPr lang="en-US" sz="800">
                <a:solidFill>
                  <a:schemeClr val="lt2"/>
                </a:solidFill>
                <a:latin typeface="Courier New"/>
                <a:ea typeface="Courier New"/>
                <a:cs typeface="Courier New"/>
                <a:sym typeface="Courier New"/>
              </a:rPr>
              <a:t>choose a container: 2</a:t>
            </a:r>
          </a:p>
          <a:p>
            <a:pPr lvl="0" rtl="0">
              <a:spcBef>
                <a:spcPts val="0"/>
              </a:spcBef>
              <a:buNone/>
            </a:pPr>
            <a:r>
              <a:rPr lang="en-US" sz="800">
                <a:solidFill>
                  <a:schemeClr val="lt2"/>
                </a:solidFill>
                <a:latin typeface="Courier New"/>
                <a:ea typeface="Courier New"/>
                <a:cs typeface="Courier New"/>
                <a:sym typeface="Courier New"/>
              </a:rPr>
              <a:t>root@bqvgog0t9s0:/tmp/build/5020c204# ls -al</a:t>
            </a:r>
          </a:p>
          <a:p>
            <a:pPr lvl="0" rtl="0">
              <a:spcBef>
                <a:spcPts val="0"/>
              </a:spcBef>
              <a:buNone/>
            </a:pPr>
            <a:r>
              <a:rPr lang="en-US" sz="800">
                <a:solidFill>
                  <a:schemeClr val="lt2"/>
                </a:solidFill>
                <a:latin typeface="Courier New"/>
                <a:ea typeface="Courier New"/>
                <a:cs typeface="Courier New"/>
                <a:sym typeface="Courier New"/>
              </a:rPr>
              <a:t>total 8644</a:t>
            </a:r>
          </a:p>
          <a:p>
            <a:pPr lvl="0" rtl="0">
              <a:spcBef>
                <a:spcPts val="0"/>
              </a:spcBef>
              <a:buNone/>
            </a:pPr>
            <a:r>
              <a:rPr lang="en-US" sz="800">
                <a:solidFill>
                  <a:schemeClr val="lt2"/>
                </a:solidFill>
                <a:latin typeface="Courier New"/>
                <a:ea typeface="Courier New"/>
                <a:cs typeface="Courier New"/>
                <a:sym typeface="Courier New"/>
              </a:rPr>
              <a:t>drwxr-xr-x 1 root root      84 Feb  3 13:14 .</a:t>
            </a:r>
          </a:p>
          <a:p>
            <a:pPr lvl="0" rtl="0">
              <a:spcBef>
                <a:spcPts val="0"/>
              </a:spcBef>
              <a:buNone/>
            </a:pPr>
            <a:r>
              <a:rPr lang="en-US" sz="800">
                <a:solidFill>
                  <a:schemeClr val="lt2"/>
                </a:solidFill>
                <a:latin typeface="Courier New"/>
                <a:ea typeface="Courier New"/>
                <a:cs typeface="Courier New"/>
                <a:sym typeface="Courier New"/>
              </a:rPr>
              <a:t>drwxr-xr-x 1 root root      16 Feb  3 13:14 ..</a:t>
            </a:r>
          </a:p>
          <a:p>
            <a:pPr lvl="0" rtl="0">
              <a:spcBef>
                <a:spcPts val="0"/>
              </a:spcBef>
              <a:buNone/>
            </a:pPr>
            <a:r>
              <a:rPr lang="en-US" sz="800">
                <a:solidFill>
                  <a:schemeClr val="lt2"/>
                </a:solidFill>
                <a:latin typeface="Courier New"/>
                <a:ea typeface="Courier New"/>
                <a:cs typeface="Courier New"/>
                <a:sym typeface="Courier New"/>
              </a:rPr>
              <a:t>drwxr-xr-x 1 root root      14 Feb  3 13:14 build</a:t>
            </a:r>
          </a:p>
          <a:p>
            <a:pPr lvl="0" rtl="0">
              <a:spcBef>
                <a:spcPts val="0"/>
              </a:spcBef>
              <a:buNone/>
            </a:pPr>
            <a:r>
              <a:rPr lang="en-US" sz="800">
                <a:solidFill>
                  <a:schemeClr val="lt2"/>
                </a:solidFill>
                <a:latin typeface="Courier New"/>
                <a:ea typeface="Courier New"/>
                <a:cs typeface="Courier New"/>
                <a:sym typeface="Courier New"/>
              </a:rPr>
              <a:t>-rw-r--r-- 1 root root 8849783 Feb  3 13:14 pcf-demo-1.1.0-rc.4.war</a:t>
            </a:r>
          </a:p>
          <a:p>
            <a:pPr lvl="0" rtl="0">
              <a:spcBef>
                <a:spcPts val="0"/>
              </a:spcBef>
              <a:buNone/>
            </a:pPr>
            <a:r>
              <a:rPr lang="en-US" sz="800">
                <a:solidFill>
                  <a:schemeClr val="lt2"/>
                </a:solidFill>
                <a:latin typeface="Courier New"/>
                <a:ea typeface="Courier New"/>
                <a:cs typeface="Courier New"/>
                <a:sym typeface="Courier New"/>
              </a:rPr>
              <a:t>drwxr-xr-x 1 root root     242 Feb  3 11:24 pcfdemo</a:t>
            </a:r>
          </a:p>
          <a:p>
            <a:pPr lvl="0" rtl="0">
              <a:spcBef>
                <a:spcPts val="0"/>
              </a:spcBef>
              <a:buNone/>
            </a:pPr>
            <a:r>
              <a:rPr lang="en-US" sz="800">
                <a:solidFill>
                  <a:schemeClr val="lt2"/>
                </a:solidFill>
                <a:latin typeface="Courier New"/>
                <a:ea typeface="Courier New"/>
                <a:cs typeface="Courier New"/>
                <a:sym typeface="Courier New"/>
              </a:rPr>
              <a:t>drwxr-xr-x 1 root root      12 Feb  3 13:14 version</a:t>
            </a:r>
          </a:p>
          <a:p>
            <a:pPr lvl="0" rtl="0">
              <a:spcBef>
                <a:spcPts val="0"/>
              </a:spcBef>
              <a:buNone/>
            </a:pPr>
            <a:r>
              <a:rPr lang="en-US" sz="800">
                <a:solidFill>
                  <a:schemeClr val="lt2"/>
                </a:solidFill>
                <a:latin typeface="Courier New"/>
                <a:ea typeface="Courier New"/>
                <a:cs typeface="Courier New"/>
                <a:sym typeface="Courier New"/>
              </a:rPr>
              <a:t>root@bqvgog0t9s0:/tmp/build/5020c204# echo `cat version/number`</a:t>
            </a:r>
          </a:p>
          <a:p>
            <a:pPr lvl="0" rtl="0">
              <a:spcBef>
                <a:spcPts val="0"/>
              </a:spcBef>
              <a:buNone/>
            </a:pPr>
            <a:r>
              <a:rPr lang="en-US" sz="800">
                <a:solidFill>
                  <a:schemeClr val="lt2"/>
                </a:solidFill>
                <a:latin typeface="Courier New"/>
                <a:ea typeface="Courier New"/>
                <a:cs typeface="Courier New"/>
                <a:sym typeface="Courier New"/>
              </a:rPr>
              <a:t>1.1.0-rc.4</a:t>
            </a:r>
          </a:p>
          <a:p>
            <a:pPr lvl="0" rtl="0">
              <a:spcBef>
                <a:spcPts val="0"/>
              </a:spcBef>
              <a:buNone/>
            </a:pPr>
            <a:r>
              <a:rPr lang="en-US" sz="800">
                <a:solidFill>
                  <a:schemeClr val="lt2"/>
                </a:solidFill>
                <a:latin typeface="Courier New"/>
                <a:ea typeface="Courier New"/>
                <a:cs typeface="Courier New"/>
                <a:sym typeface="Courier New"/>
              </a:rPr>
              <a:t>root@bqvgog0t9s0:/tmp/build/5020c204#</a:t>
            </a:r>
          </a:p>
          <a:p>
            <a:pPr lvl="0" rtl="0">
              <a:spcBef>
                <a:spcPts val="0"/>
              </a:spcBef>
              <a:buNone/>
            </a:pPr>
            <a:r>
              <a:t/>
            </a:r>
            <a:endParaRPr sz="800">
              <a:solidFill>
                <a:schemeClr val="lt2"/>
              </a:solidFill>
              <a:latin typeface="Courier New"/>
              <a:ea typeface="Courier New"/>
              <a:cs typeface="Courier New"/>
              <a:sym typeface="Courier New"/>
            </a:endParaRPr>
          </a:p>
        </p:txBody>
      </p:sp>
      <p:sp>
        <p:nvSpPr>
          <p:cNvPr id="316" name="Shape 316"/>
          <p:cNvSpPr txBox="1"/>
          <p:nvPr/>
        </p:nvSpPr>
        <p:spPr>
          <a:xfrm>
            <a:off x="225600" y="298650"/>
            <a:ext cx="86927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fly hijack: hop into build’s container</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1" name="Shape 141"/>
        <p:cNvGrpSpPr/>
        <p:nvPr/>
      </p:nvGrpSpPr>
      <p:grpSpPr>
        <a:xfrm>
          <a:off x="0" y="0"/>
          <a:ext cx="0" cy="0"/>
          <a:chOff x="0" y="0"/>
          <a:chExt cx="0" cy="0"/>
        </a:xfrm>
      </p:grpSpPr>
      <p:sp>
        <p:nvSpPr>
          <p:cNvPr id="142" name="Shape 142"/>
          <p:cNvSpPr/>
          <p:nvPr/>
        </p:nvSpPr>
        <p:spPr>
          <a:xfrm>
            <a:off x="429001" y="1104141"/>
            <a:ext cx="1902000" cy="575099"/>
          </a:xfrm>
          <a:prstGeom prst="wedgeRoundRectCallout">
            <a:avLst>
              <a:gd fmla="val -20833" name="adj1"/>
              <a:gd fmla="val 62500" name="adj2"/>
              <a:gd fmla="val 0" name="adj3"/>
            </a:avLst>
          </a:prstGeom>
          <a:solidFill>
            <a:srgbClr val="D8D8D8"/>
          </a:solidFill>
          <a:ln cap="flat" cmpd="sng" w="12700">
            <a:solidFill>
              <a:srgbClr val="A5A5A5"/>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Clr>
                <a:srgbClr val="008881"/>
              </a:buClr>
              <a:buSzPct val="25000"/>
              <a:buFont typeface="Arial"/>
              <a:buNone/>
            </a:pPr>
            <a:r>
              <a:rPr b="1" i="0" lang="en-US" sz="800" u="none" cap="none" strike="noStrike">
                <a:solidFill>
                  <a:srgbClr val="008881"/>
                </a:solidFill>
                <a:latin typeface="Arial"/>
                <a:ea typeface="Arial"/>
                <a:cs typeface="Arial"/>
                <a:sym typeface="Arial"/>
              </a:rPr>
              <a:t>AUTOMATION.</a:t>
            </a:r>
          </a:p>
          <a:p>
            <a:pPr indent="0" lvl="0" marL="0" marR="0" rtl="0" algn="l">
              <a:spcBef>
                <a:spcPts val="0"/>
              </a:spcBef>
              <a:buClr>
                <a:srgbClr val="000000"/>
              </a:buClr>
              <a:buSzPct val="25000"/>
              <a:buFont typeface="Arial"/>
              <a:buNone/>
            </a:pPr>
            <a:r>
              <a:rPr b="0" i="0" lang="en-US" sz="800" u="none" cap="none" strike="noStrike">
                <a:solidFill>
                  <a:srgbClr val="000000"/>
                </a:solidFill>
                <a:latin typeface="Arial"/>
                <a:ea typeface="Arial"/>
                <a:cs typeface="Arial"/>
                <a:sym typeface="Arial"/>
              </a:rPr>
              <a:t>Integrate tools and automate processes from testing to builds and deployment</a:t>
            </a:r>
          </a:p>
        </p:txBody>
      </p:sp>
      <p:sp>
        <p:nvSpPr>
          <p:cNvPr id="143" name="Shape 143"/>
          <p:cNvSpPr/>
          <p:nvPr/>
        </p:nvSpPr>
        <p:spPr>
          <a:xfrm>
            <a:off x="2494370" y="1107129"/>
            <a:ext cx="1902000" cy="575099"/>
          </a:xfrm>
          <a:prstGeom prst="wedgeRoundRectCallout">
            <a:avLst>
              <a:gd fmla="val -20833" name="adj1"/>
              <a:gd fmla="val 62500" name="adj2"/>
              <a:gd fmla="val 0" name="adj3"/>
            </a:avLst>
          </a:prstGeom>
          <a:solidFill>
            <a:srgbClr val="D8D8D8"/>
          </a:solidFill>
          <a:ln cap="flat" cmpd="sng" w="12700">
            <a:solidFill>
              <a:srgbClr val="A5A5A5"/>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Clr>
                <a:srgbClr val="008881"/>
              </a:buClr>
              <a:buSzPct val="25000"/>
              <a:buFont typeface="Arial"/>
              <a:buNone/>
            </a:pPr>
            <a:r>
              <a:rPr b="1" i="0" lang="en-US" sz="800" u="none" cap="none" strike="noStrike">
                <a:solidFill>
                  <a:srgbClr val="008881"/>
                </a:solidFill>
                <a:latin typeface="Arial"/>
                <a:ea typeface="Arial"/>
                <a:cs typeface="Arial"/>
                <a:sym typeface="Arial"/>
              </a:rPr>
              <a:t>SPEED.</a:t>
            </a:r>
          </a:p>
          <a:p>
            <a:pPr indent="0" lvl="0" marL="0" marR="0" rtl="0" algn="l">
              <a:spcBef>
                <a:spcPts val="0"/>
              </a:spcBef>
              <a:buClr>
                <a:srgbClr val="000000"/>
              </a:buClr>
              <a:buSzPct val="25000"/>
              <a:buFont typeface="Arial"/>
              <a:buNone/>
            </a:pPr>
            <a:r>
              <a:rPr b="0" i="0" lang="en-US" sz="800" u="none" cap="none" strike="noStrike">
                <a:solidFill>
                  <a:srgbClr val="000000"/>
                </a:solidFill>
                <a:latin typeface="Arial"/>
                <a:ea typeface="Arial"/>
                <a:cs typeface="Arial"/>
                <a:sym typeface="Arial"/>
              </a:rPr>
              <a:t>Release more frequently with smaller bits will reduce complexity and improve time-to-market</a:t>
            </a:r>
          </a:p>
        </p:txBody>
      </p:sp>
      <p:sp>
        <p:nvSpPr>
          <p:cNvPr id="144" name="Shape 144"/>
          <p:cNvSpPr/>
          <p:nvPr/>
        </p:nvSpPr>
        <p:spPr>
          <a:xfrm>
            <a:off x="4559740" y="1107129"/>
            <a:ext cx="1902000" cy="575099"/>
          </a:xfrm>
          <a:prstGeom prst="wedgeRoundRectCallout">
            <a:avLst>
              <a:gd fmla="val -20833" name="adj1"/>
              <a:gd fmla="val 62500" name="adj2"/>
              <a:gd fmla="val 0" name="adj3"/>
            </a:avLst>
          </a:prstGeom>
          <a:solidFill>
            <a:srgbClr val="D8D8D8"/>
          </a:solidFill>
          <a:ln cap="flat" cmpd="sng" w="12700">
            <a:solidFill>
              <a:srgbClr val="A5A5A5"/>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Clr>
                <a:srgbClr val="008881"/>
              </a:buClr>
              <a:buSzPct val="25000"/>
              <a:buFont typeface="Arial"/>
              <a:buNone/>
            </a:pPr>
            <a:r>
              <a:rPr b="1" i="0" lang="en-US" sz="800" u="none" cap="none" strike="noStrike">
                <a:solidFill>
                  <a:srgbClr val="008881"/>
                </a:solidFill>
                <a:latin typeface="Arial"/>
                <a:ea typeface="Arial"/>
                <a:cs typeface="Arial"/>
                <a:sym typeface="Arial"/>
              </a:rPr>
              <a:t>QUALITY.</a:t>
            </a:r>
          </a:p>
          <a:p>
            <a:pPr indent="0" lvl="0" marL="0" marR="0" rtl="0" algn="l">
              <a:spcBef>
                <a:spcPts val="0"/>
              </a:spcBef>
              <a:buClr>
                <a:srgbClr val="000000"/>
              </a:buClr>
              <a:buSzPct val="25000"/>
              <a:buFont typeface="Arial"/>
              <a:buNone/>
            </a:pPr>
            <a:r>
              <a:rPr b="0" i="0" lang="en-US" sz="800" u="none" cap="none" strike="noStrike">
                <a:solidFill>
                  <a:srgbClr val="000000"/>
                </a:solidFill>
                <a:latin typeface="Arial"/>
                <a:ea typeface="Arial"/>
                <a:cs typeface="Arial"/>
                <a:sym typeface="Arial"/>
              </a:rPr>
              <a:t>Reduce feedback loop using test-driven development to surface problems sooner and be responsive</a:t>
            </a:r>
          </a:p>
        </p:txBody>
      </p:sp>
      <p:sp>
        <p:nvSpPr>
          <p:cNvPr id="145" name="Shape 145"/>
          <p:cNvSpPr/>
          <p:nvPr/>
        </p:nvSpPr>
        <p:spPr>
          <a:xfrm>
            <a:off x="6591033" y="1107129"/>
            <a:ext cx="1902000" cy="575099"/>
          </a:xfrm>
          <a:prstGeom prst="wedgeRoundRectCallout">
            <a:avLst>
              <a:gd fmla="val -20833" name="adj1"/>
              <a:gd fmla="val 62500" name="adj2"/>
              <a:gd fmla="val 0" name="adj3"/>
            </a:avLst>
          </a:prstGeom>
          <a:solidFill>
            <a:srgbClr val="D8D8D8"/>
          </a:solidFill>
          <a:ln cap="flat" cmpd="sng" w="12700">
            <a:solidFill>
              <a:srgbClr val="A5A5A5"/>
            </a:solidFill>
            <a:prstDash val="solid"/>
            <a:round/>
            <a:headEnd len="med" w="med" type="none"/>
            <a:tailEnd len="med" w="med" type="none"/>
          </a:ln>
        </p:spPr>
        <p:txBody>
          <a:bodyPr anchorCtr="0" anchor="ctr" bIns="45700" lIns="91425" rIns="91425" tIns="45700">
            <a:noAutofit/>
          </a:bodyPr>
          <a:lstStyle/>
          <a:p>
            <a:pPr indent="0" lvl="0" marL="0" marR="0" rtl="0" algn="l">
              <a:spcBef>
                <a:spcPts val="0"/>
              </a:spcBef>
              <a:buClr>
                <a:srgbClr val="008881"/>
              </a:buClr>
              <a:buSzPct val="25000"/>
              <a:buFont typeface="Arial"/>
              <a:buNone/>
            </a:pPr>
            <a:r>
              <a:rPr b="1" i="0" lang="en-US" sz="800" u="none" cap="none" strike="noStrike">
                <a:solidFill>
                  <a:srgbClr val="008881"/>
                </a:solidFill>
                <a:latin typeface="Arial"/>
                <a:ea typeface="Arial"/>
                <a:cs typeface="Arial"/>
                <a:sym typeface="Arial"/>
              </a:rPr>
              <a:t>AGILITY.</a:t>
            </a:r>
          </a:p>
          <a:p>
            <a:pPr indent="0" lvl="0" marL="0" marR="0" rtl="0" algn="l">
              <a:spcBef>
                <a:spcPts val="0"/>
              </a:spcBef>
              <a:buClr>
                <a:srgbClr val="000000"/>
              </a:buClr>
              <a:buSzPct val="25000"/>
              <a:buFont typeface="Arial"/>
              <a:buNone/>
            </a:pPr>
            <a:r>
              <a:rPr b="0" i="0" lang="en-US" sz="800" u="none" cap="none" strike="noStrike">
                <a:solidFill>
                  <a:srgbClr val="000000"/>
                </a:solidFill>
                <a:latin typeface="Arial"/>
                <a:ea typeface="Arial"/>
                <a:cs typeface="Arial"/>
                <a:sym typeface="Arial"/>
              </a:rPr>
              <a:t>Push updates on regular basis with no downtime to improve customer experience and time to market</a:t>
            </a:r>
          </a:p>
        </p:txBody>
      </p:sp>
      <p:sp>
        <p:nvSpPr>
          <p:cNvPr id="146" name="Shape 146"/>
          <p:cNvSpPr txBox="1"/>
          <p:nvPr/>
        </p:nvSpPr>
        <p:spPr>
          <a:xfrm>
            <a:off x="2087400" y="298650"/>
            <a:ext cx="4969199" cy="512099"/>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Continuous Integration &amp; Delivery</a:t>
            </a:r>
          </a:p>
        </p:txBody>
      </p:sp>
      <p:grpSp>
        <p:nvGrpSpPr>
          <p:cNvPr id="147" name="Shape 147"/>
          <p:cNvGrpSpPr/>
          <p:nvPr/>
        </p:nvGrpSpPr>
        <p:grpSpPr>
          <a:xfrm>
            <a:off x="399125" y="2170224"/>
            <a:ext cx="8531304" cy="549112"/>
            <a:chOff x="537887" y="2397355"/>
            <a:chExt cx="8531304" cy="549112"/>
          </a:xfrm>
        </p:grpSpPr>
        <p:sp>
          <p:nvSpPr>
            <p:cNvPr id="148" name="Shape 148"/>
            <p:cNvSpPr/>
            <p:nvPr/>
          </p:nvSpPr>
          <p:spPr>
            <a:xfrm>
              <a:off x="537887" y="2397355"/>
              <a:ext cx="1528799" cy="548999"/>
            </a:xfrm>
            <a:prstGeom prst="homePlate">
              <a:avLst>
                <a:gd fmla="val 50000" name="adj"/>
              </a:avLst>
            </a:prstGeom>
            <a:solidFill>
              <a:srgbClr val="008774"/>
            </a:solidFill>
            <a:ln cap="flat" cmpd="sng" w="9525">
              <a:solidFill>
                <a:srgbClr val="FFFFFF"/>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Clr>
                  <a:srgbClr val="FFFFFF"/>
                </a:buClr>
                <a:buSzPct val="25000"/>
                <a:buFont typeface="Arial"/>
                <a:buNone/>
              </a:pPr>
              <a:r>
                <a:rPr b="1" i="0" lang="en-US" sz="1000" u="none" cap="none" strike="noStrike">
                  <a:solidFill>
                    <a:srgbClr val="FFFFFF"/>
                  </a:solidFill>
                  <a:latin typeface="Arial"/>
                  <a:ea typeface="Arial"/>
                  <a:cs typeface="Arial"/>
                  <a:sym typeface="Arial"/>
                </a:rPr>
                <a:t>Commit Code Change</a:t>
              </a:r>
            </a:p>
          </p:txBody>
        </p:sp>
        <p:sp>
          <p:nvSpPr>
            <p:cNvPr id="149" name="Shape 149"/>
            <p:cNvSpPr/>
            <p:nvPr/>
          </p:nvSpPr>
          <p:spPr>
            <a:xfrm>
              <a:off x="1798250" y="2398067"/>
              <a:ext cx="1655400" cy="548399"/>
            </a:xfrm>
            <a:prstGeom prst="chevron">
              <a:avLst>
                <a:gd fmla="val 50000" name="adj"/>
              </a:avLst>
            </a:prstGeom>
            <a:solidFill>
              <a:srgbClr val="008774"/>
            </a:solidFill>
            <a:ln cap="flat" cmpd="sng" w="9525">
              <a:solidFill>
                <a:srgbClr val="FFFFFF"/>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Clr>
                  <a:srgbClr val="FFFFFF"/>
                </a:buClr>
                <a:buSzPct val="25000"/>
                <a:buFont typeface="Arial"/>
                <a:buNone/>
              </a:pPr>
              <a:r>
                <a:rPr b="1" i="0" lang="en-US" sz="1000" u="none" cap="none" strike="noStrike">
                  <a:solidFill>
                    <a:srgbClr val="FFFFFF"/>
                  </a:solidFill>
                  <a:latin typeface="Arial"/>
                  <a:ea typeface="Arial"/>
                  <a:cs typeface="Arial"/>
                  <a:sym typeface="Arial"/>
                </a:rPr>
                <a:t>Automate Build &amp; Test</a:t>
              </a:r>
            </a:p>
          </p:txBody>
        </p:sp>
        <p:sp>
          <p:nvSpPr>
            <p:cNvPr id="150" name="Shape 150"/>
            <p:cNvSpPr/>
            <p:nvPr/>
          </p:nvSpPr>
          <p:spPr>
            <a:xfrm>
              <a:off x="3185334" y="2398067"/>
              <a:ext cx="1655400" cy="548399"/>
            </a:xfrm>
            <a:prstGeom prst="chevron">
              <a:avLst>
                <a:gd fmla="val 50000" name="adj"/>
              </a:avLst>
            </a:prstGeom>
            <a:solidFill>
              <a:srgbClr val="008774"/>
            </a:solidFill>
            <a:ln cap="flat" cmpd="sng" w="9525">
              <a:solidFill>
                <a:srgbClr val="FFFFFF"/>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Clr>
                  <a:srgbClr val="FFFFFF"/>
                </a:buClr>
                <a:buSzPct val="25000"/>
                <a:buFont typeface="Arial"/>
                <a:buNone/>
              </a:pPr>
              <a:r>
                <a:rPr b="1" i="0" lang="en-US" sz="1000" u="none" cap="none" strike="noStrike">
                  <a:solidFill>
                    <a:srgbClr val="FFFFFF"/>
                  </a:solidFill>
                  <a:latin typeface="Arial"/>
                  <a:ea typeface="Arial"/>
                  <a:cs typeface="Arial"/>
                  <a:sym typeface="Arial"/>
                </a:rPr>
                <a:t>Store Binaries &amp; Build Artifacts</a:t>
              </a:r>
            </a:p>
          </p:txBody>
        </p:sp>
        <p:sp>
          <p:nvSpPr>
            <p:cNvPr id="151" name="Shape 151"/>
            <p:cNvSpPr/>
            <p:nvPr/>
          </p:nvSpPr>
          <p:spPr>
            <a:xfrm>
              <a:off x="4572421" y="2398067"/>
              <a:ext cx="1655400" cy="548399"/>
            </a:xfrm>
            <a:prstGeom prst="chevron">
              <a:avLst>
                <a:gd fmla="val 50000" name="adj"/>
              </a:avLst>
            </a:prstGeom>
            <a:solidFill>
              <a:srgbClr val="008774"/>
            </a:solidFill>
            <a:ln cap="flat" cmpd="sng" w="9525">
              <a:solidFill>
                <a:srgbClr val="FFFFFF"/>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Clr>
                  <a:srgbClr val="A5A5A5"/>
                </a:buClr>
                <a:buSzPct val="25000"/>
                <a:buFont typeface="Arial"/>
                <a:buNone/>
              </a:pPr>
              <a:r>
                <a:rPr b="1" i="0" lang="en-US" sz="1000" u="none" cap="none" strike="noStrike">
                  <a:solidFill>
                    <a:schemeClr val="lt1"/>
                  </a:solidFill>
                  <a:latin typeface="Arial"/>
                  <a:ea typeface="Arial"/>
                  <a:cs typeface="Arial"/>
                  <a:sym typeface="Arial"/>
                </a:rPr>
                <a:t>Automated Integration Testing</a:t>
              </a:r>
            </a:p>
          </p:txBody>
        </p:sp>
        <p:sp>
          <p:nvSpPr>
            <p:cNvPr id="152" name="Shape 152"/>
            <p:cNvSpPr/>
            <p:nvPr/>
          </p:nvSpPr>
          <p:spPr>
            <a:xfrm>
              <a:off x="5959507" y="2398067"/>
              <a:ext cx="1655400" cy="548399"/>
            </a:xfrm>
            <a:prstGeom prst="chevron">
              <a:avLst>
                <a:gd fmla="val 50000" name="adj"/>
              </a:avLst>
            </a:prstGeom>
            <a:solidFill>
              <a:srgbClr val="008774"/>
            </a:solidFill>
            <a:ln cap="flat" cmpd="sng" w="9525">
              <a:solidFill>
                <a:srgbClr val="FFFFFF"/>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Clr>
                  <a:srgbClr val="A5A5A5"/>
                </a:buClr>
                <a:buSzPct val="25000"/>
                <a:buFont typeface="Arial"/>
                <a:buNone/>
              </a:pPr>
              <a:r>
                <a:rPr b="1" i="0" lang="en-US" sz="1000" u="none" cap="none" strike="noStrike">
                  <a:solidFill>
                    <a:schemeClr val="lt1"/>
                  </a:solidFill>
                  <a:latin typeface="Arial"/>
                  <a:ea typeface="Arial"/>
                  <a:cs typeface="Arial"/>
                  <a:sym typeface="Arial"/>
                </a:rPr>
                <a:t>Acceptance, Performance &amp; Load</a:t>
              </a:r>
            </a:p>
          </p:txBody>
        </p:sp>
        <p:sp>
          <p:nvSpPr>
            <p:cNvPr id="153" name="Shape 153"/>
            <p:cNvSpPr/>
            <p:nvPr/>
          </p:nvSpPr>
          <p:spPr>
            <a:xfrm>
              <a:off x="7346592" y="2398067"/>
              <a:ext cx="1722599" cy="548399"/>
            </a:xfrm>
            <a:prstGeom prst="chevron">
              <a:avLst>
                <a:gd fmla="val 50000" name="adj"/>
              </a:avLst>
            </a:prstGeom>
            <a:solidFill>
              <a:srgbClr val="008774"/>
            </a:solidFill>
            <a:ln cap="flat" cmpd="sng" w="9525">
              <a:solidFill>
                <a:srgbClr val="FFFFFF"/>
              </a:solidFill>
              <a:prstDash val="solid"/>
              <a:round/>
              <a:headEnd len="med" w="med" type="none"/>
              <a:tailEnd len="med" w="med" type="none"/>
            </a:ln>
          </p:spPr>
          <p:txBody>
            <a:bodyPr anchorCtr="0" anchor="ctr" bIns="45700" lIns="91425" rIns="91425" tIns="45700">
              <a:noAutofit/>
            </a:bodyPr>
            <a:lstStyle/>
            <a:p>
              <a:pPr indent="0" lvl="0" marL="0" marR="0" rtl="0" algn="ctr">
                <a:spcBef>
                  <a:spcPts val="0"/>
                </a:spcBef>
                <a:buClr>
                  <a:srgbClr val="A5A5A5"/>
                </a:buClr>
                <a:buSzPct val="25000"/>
                <a:buFont typeface="Arial"/>
                <a:buNone/>
              </a:pPr>
              <a:r>
                <a:rPr b="1" i="0" lang="en-US" sz="1000" u="none" cap="none" strike="noStrike">
                  <a:solidFill>
                    <a:schemeClr val="lt1"/>
                  </a:solidFill>
                  <a:latin typeface="Arial"/>
                  <a:ea typeface="Arial"/>
                  <a:cs typeface="Arial"/>
                  <a:sym typeface="Arial"/>
                </a:rPr>
                <a:t>Zero Downtime Upgrade to Production</a:t>
              </a:r>
            </a:p>
          </p:txBody>
        </p:sp>
      </p:grpSp>
      <p:sp>
        <p:nvSpPr>
          <p:cNvPr id="154" name="Shape 154"/>
          <p:cNvSpPr txBox="1"/>
          <p:nvPr/>
        </p:nvSpPr>
        <p:spPr>
          <a:xfrm>
            <a:off x="381050" y="704025"/>
            <a:ext cx="888600" cy="308699"/>
          </a:xfrm>
          <a:prstGeom prst="rect">
            <a:avLst/>
          </a:prstGeom>
          <a:noFill/>
          <a:ln>
            <a:noFill/>
          </a:ln>
        </p:spPr>
        <p:txBody>
          <a:bodyPr anchorCtr="0" anchor="t" bIns="91425" lIns="91425" rIns="91425" tIns="91425">
            <a:noAutofit/>
          </a:bodyPr>
          <a:lstStyle/>
          <a:p>
            <a:pPr lvl="0">
              <a:spcBef>
                <a:spcPts val="0"/>
              </a:spcBef>
              <a:buNone/>
            </a:pPr>
            <a:r>
              <a:rPr lang="en-US">
                <a:solidFill>
                  <a:schemeClr val="accent1"/>
                </a:solidFill>
              </a:rPr>
              <a:t>Benefits</a:t>
            </a:r>
          </a:p>
        </p:txBody>
      </p:sp>
      <p:sp>
        <p:nvSpPr>
          <p:cNvPr id="155" name="Shape 155"/>
          <p:cNvSpPr txBox="1"/>
          <p:nvPr/>
        </p:nvSpPr>
        <p:spPr>
          <a:xfrm>
            <a:off x="374675" y="1797825"/>
            <a:ext cx="959399" cy="308699"/>
          </a:xfrm>
          <a:prstGeom prst="rect">
            <a:avLst/>
          </a:prstGeom>
          <a:noFill/>
          <a:ln>
            <a:noFill/>
          </a:ln>
        </p:spPr>
        <p:txBody>
          <a:bodyPr anchorCtr="0" anchor="t" bIns="91425" lIns="91425" rIns="91425" tIns="91425">
            <a:noAutofit/>
          </a:bodyPr>
          <a:lstStyle/>
          <a:p>
            <a:pPr lvl="0" rtl="0">
              <a:spcBef>
                <a:spcPts val="0"/>
              </a:spcBef>
              <a:buNone/>
            </a:pPr>
            <a:r>
              <a:rPr lang="en-US">
                <a:solidFill>
                  <a:schemeClr val="accent1"/>
                </a:solidFill>
              </a:rPr>
              <a:t>Concepts</a:t>
            </a:r>
          </a:p>
        </p:txBody>
      </p:sp>
      <p:sp>
        <p:nvSpPr>
          <p:cNvPr id="156" name="Shape 156"/>
          <p:cNvSpPr txBox="1"/>
          <p:nvPr/>
        </p:nvSpPr>
        <p:spPr>
          <a:xfrm>
            <a:off x="429000" y="2854225"/>
            <a:ext cx="959399" cy="308699"/>
          </a:xfrm>
          <a:prstGeom prst="rect">
            <a:avLst/>
          </a:prstGeom>
          <a:noFill/>
          <a:ln>
            <a:noFill/>
          </a:ln>
        </p:spPr>
        <p:txBody>
          <a:bodyPr anchorCtr="0" anchor="t" bIns="91425" lIns="91425" rIns="91425" tIns="91425">
            <a:noAutofit/>
          </a:bodyPr>
          <a:lstStyle/>
          <a:p>
            <a:pPr lvl="0" rtl="0">
              <a:spcBef>
                <a:spcPts val="0"/>
              </a:spcBef>
              <a:buNone/>
            </a:pPr>
            <a:r>
              <a:rPr lang="en-US">
                <a:solidFill>
                  <a:schemeClr val="accent1"/>
                </a:solidFill>
              </a:rPr>
              <a:t>Pipeline</a:t>
            </a:r>
          </a:p>
        </p:txBody>
      </p:sp>
      <p:pic>
        <p:nvPicPr>
          <p:cNvPr descr="Screen Shot 2016-04-04 at 1.26.47 PM.png" id="157" name="Shape 157"/>
          <p:cNvPicPr preferRelativeResize="0"/>
          <p:nvPr/>
        </p:nvPicPr>
        <p:blipFill>
          <a:blip r:embed="rId3">
            <a:alphaModFix/>
          </a:blip>
          <a:stretch>
            <a:fillRect/>
          </a:stretch>
        </p:blipFill>
        <p:spPr>
          <a:xfrm>
            <a:off x="517396" y="3297824"/>
            <a:ext cx="8109202" cy="1066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par>
                                <p:cTn fill="hold" nodeType="with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par>
                                <p:cTn fill="hold" nodeType="with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par>
                                <p:cTn fill="hold" nodeType="with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1" name="Shape 321"/>
        <p:cNvGrpSpPr/>
        <p:nvPr/>
      </p:nvGrpSpPr>
      <p:grpSpPr>
        <a:xfrm>
          <a:off x="0" y="0"/>
          <a:ext cx="0" cy="0"/>
          <a:chOff x="0" y="0"/>
          <a:chExt cx="0" cy="0"/>
        </a:xfrm>
      </p:grpSpPr>
      <p:sp>
        <p:nvSpPr>
          <p:cNvPr id="322" name="Shape 322"/>
          <p:cNvSpPr txBox="1"/>
          <p:nvPr/>
        </p:nvSpPr>
        <p:spPr>
          <a:xfrm>
            <a:off x="476875" y="877550"/>
            <a:ext cx="8072999" cy="3618900"/>
          </a:xfrm>
          <a:prstGeom prst="rect">
            <a:avLst/>
          </a:prstGeom>
          <a:noFill/>
          <a:ln cap="flat" cmpd="sng" w="9525">
            <a:solidFill>
              <a:srgbClr val="008881"/>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US" sz="800">
                <a:solidFill>
                  <a:srgbClr val="43E5D5"/>
                </a:solidFill>
                <a:latin typeface="Courier New"/>
                <a:ea typeface="Courier New"/>
                <a:cs typeface="Courier New"/>
                <a:sym typeface="Courier New"/>
              </a:rPr>
              <a:t>~/git/PCF-demo</a:t>
            </a:r>
            <a:r>
              <a:rPr lang="en-US" sz="800">
                <a:solidFill>
                  <a:schemeClr val="lt2"/>
                </a:solidFill>
                <a:latin typeface="Courier New"/>
                <a:ea typeface="Courier New"/>
                <a:cs typeface="Courier New"/>
                <a:sym typeface="Courier New"/>
              </a:rPr>
              <a:t> </a:t>
            </a:r>
            <a:r>
              <a:rPr lang="en-US" sz="800">
                <a:solidFill>
                  <a:srgbClr val="00FF00"/>
                </a:solidFill>
                <a:latin typeface="Courier New"/>
                <a:ea typeface="Courier New"/>
                <a:cs typeface="Courier New"/>
                <a:sym typeface="Courier New"/>
              </a:rPr>
              <a:t>»</a:t>
            </a:r>
            <a:r>
              <a:rPr lang="en-US" sz="800">
                <a:solidFill>
                  <a:schemeClr val="lt2"/>
                </a:solidFill>
                <a:latin typeface="Courier New"/>
                <a:ea typeface="Courier New"/>
                <a:cs typeface="Courier New"/>
                <a:sym typeface="Courier New"/>
              </a:rPr>
              <a:t> fly -t lite set-pipeline -p pcfdemo -c ci/pipeline.yml -l ~/.concourse/pcfdemo-properties.yml</a:t>
            </a:r>
          </a:p>
          <a:p>
            <a:pPr lvl="0" rtl="0">
              <a:spcBef>
                <a:spcPts val="0"/>
              </a:spcBef>
              <a:buNone/>
            </a:pPr>
            <a:r>
              <a:rPr lang="en-US" sz="800">
                <a:solidFill>
                  <a:schemeClr val="lt2"/>
                </a:solidFill>
                <a:latin typeface="Courier New"/>
                <a:ea typeface="Courier New"/>
                <a:cs typeface="Courier New"/>
                <a:sym typeface="Courier New"/>
              </a:rPr>
              <a:t>resources:</a:t>
            </a:r>
          </a:p>
          <a:p>
            <a:pPr lvl="0" rtl="0">
              <a:spcBef>
                <a:spcPts val="0"/>
              </a:spcBef>
              <a:buNone/>
            </a:pPr>
            <a:r>
              <a:rPr lang="en-US" sz="800">
                <a:solidFill>
                  <a:schemeClr val="lt2"/>
                </a:solidFill>
                <a:latin typeface="Courier New"/>
                <a:ea typeface="Courier New"/>
                <a:cs typeface="Courier New"/>
                <a:sym typeface="Courier New"/>
              </a:rPr>
              <a:t>  resource cf has changed:</a:t>
            </a:r>
          </a:p>
          <a:p>
            <a:pPr lvl="0" rtl="0">
              <a:spcBef>
                <a:spcPts val="0"/>
              </a:spcBef>
              <a:buNone/>
            </a:pPr>
            <a:r>
              <a:rPr lang="en-US" sz="800">
                <a:solidFill>
                  <a:schemeClr val="lt2"/>
                </a:solidFill>
                <a:latin typeface="Courier New"/>
                <a:ea typeface="Courier New"/>
                <a:cs typeface="Courier New"/>
                <a:sym typeface="Courier New"/>
              </a:rPr>
              <a:t>    name: cf</a:t>
            </a:r>
          </a:p>
          <a:p>
            <a:pPr lvl="0" rtl="0">
              <a:spcBef>
                <a:spcPts val="0"/>
              </a:spcBef>
              <a:buNone/>
            </a:pPr>
            <a:r>
              <a:rPr lang="en-US" sz="800">
                <a:solidFill>
                  <a:schemeClr val="lt2"/>
                </a:solidFill>
                <a:latin typeface="Courier New"/>
                <a:ea typeface="Courier New"/>
                <a:cs typeface="Courier New"/>
                <a:sym typeface="Courier New"/>
              </a:rPr>
              <a:t>    type: cf</a:t>
            </a:r>
          </a:p>
          <a:p>
            <a:pPr lvl="0" rtl="0">
              <a:spcBef>
                <a:spcPts val="0"/>
              </a:spcBef>
              <a:buNone/>
            </a:pPr>
            <a:r>
              <a:rPr lang="en-US" sz="800">
                <a:solidFill>
                  <a:schemeClr val="lt2"/>
                </a:solidFill>
                <a:latin typeface="Courier New"/>
                <a:ea typeface="Courier New"/>
                <a:cs typeface="Courier New"/>
                <a:sym typeface="Courier New"/>
              </a:rPr>
              <a:t>    source:</a:t>
            </a:r>
          </a:p>
          <a:p>
            <a:pPr lvl="0" rtl="0">
              <a:spcBef>
                <a:spcPts val="0"/>
              </a:spcBef>
              <a:buNone/>
            </a:pPr>
            <a:r>
              <a:rPr lang="en-US" sz="800">
                <a:solidFill>
                  <a:schemeClr val="lt2"/>
                </a:solidFill>
                <a:latin typeface="Courier New"/>
                <a:ea typeface="Courier New"/>
                <a:cs typeface="Courier New"/>
                <a:sym typeface="Courier New"/>
              </a:rPr>
              <a:t>      api: https://api.local.micropcf.io</a:t>
            </a:r>
          </a:p>
          <a:p>
            <a:pPr lvl="0" rtl="0">
              <a:spcBef>
                <a:spcPts val="0"/>
              </a:spcBef>
              <a:buNone/>
            </a:pPr>
            <a:r>
              <a:rPr lang="en-US" sz="800">
                <a:solidFill>
                  <a:schemeClr val="lt2"/>
                </a:solidFill>
                <a:latin typeface="Courier New"/>
                <a:ea typeface="Courier New"/>
                <a:cs typeface="Courier New"/>
                <a:sym typeface="Courier New"/>
              </a:rPr>
              <a:t>      organization: micropcf-org</a:t>
            </a:r>
          </a:p>
          <a:p>
            <a:pPr lvl="0" rtl="0">
              <a:spcBef>
                <a:spcPts val="0"/>
              </a:spcBef>
              <a:buNone/>
            </a:pPr>
            <a:r>
              <a:rPr lang="en-US" sz="800">
                <a:solidFill>
                  <a:schemeClr val="lt2"/>
                </a:solidFill>
                <a:latin typeface="Courier New"/>
                <a:ea typeface="Courier New"/>
                <a:cs typeface="Courier New"/>
                <a:sym typeface="Courier New"/>
              </a:rPr>
              <a:t>      password: admin</a:t>
            </a:r>
          </a:p>
          <a:p>
            <a:pPr lvl="0" rtl="0">
              <a:spcBef>
                <a:spcPts val="0"/>
              </a:spcBef>
              <a:buNone/>
            </a:pPr>
            <a:r>
              <a:rPr lang="en-US" sz="800">
                <a:solidFill>
                  <a:schemeClr val="lt2"/>
                </a:solidFill>
                <a:latin typeface="Courier New"/>
                <a:ea typeface="Courier New"/>
                <a:cs typeface="Courier New"/>
                <a:sym typeface="Courier New"/>
              </a:rPr>
              <a:t>      </a:t>
            </a:r>
            <a:r>
              <a:rPr lang="en-US" sz="800">
                <a:solidFill>
                  <a:srgbClr val="FF0000"/>
                </a:solidFill>
                <a:latin typeface="Courier New"/>
                <a:ea typeface="Courier New"/>
                <a:cs typeface="Courier New"/>
                <a:sym typeface="Courier New"/>
              </a:rPr>
              <a:t>skip_cert_check: true</a:t>
            </a:r>
          </a:p>
          <a:p>
            <a:pPr lvl="0" rtl="0">
              <a:spcBef>
                <a:spcPts val="0"/>
              </a:spcBef>
              <a:buNone/>
            </a:pPr>
            <a:r>
              <a:rPr lang="en-US" sz="800">
                <a:solidFill>
                  <a:schemeClr val="lt2"/>
                </a:solidFill>
                <a:latin typeface="Courier New"/>
                <a:ea typeface="Courier New"/>
                <a:cs typeface="Courier New"/>
                <a:sym typeface="Courier New"/>
              </a:rPr>
              <a:t>      </a:t>
            </a:r>
            <a:r>
              <a:rPr lang="en-US" sz="800">
                <a:solidFill>
                  <a:srgbClr val="00FF00"/>
                </a:solidFill>
                <a:latin typeface="Courier New"/>
                <a:ea typeface="Courier New"/>
                <a:cs typeface="Courier New"/>
                <a:sym typeface="Courier New"/>
              </a:rPr>
              <a:t>skip_cert_check: false</a:t>
            </a:r>
          </a:p>
          <a:p>
            <a:pPr lvl="0" rtl="0">
              <a:spcBef>
                <a:spcPts val="0"/>
              </a:spcBef>
              <a:buNone/>
            </a:pPr>
            <a:r>
              <a:rPr lang="en-US" sz="800">
                <a:solidFill>
                  <a:schemeClr val="lt2"/>
                </a:solidFill>
                <a:latin typeface="Courier New"/>
                <a:ea typeface="Courier New"/>
                <a:cs typeface="Courier New"/>
                <a:sym typeface="Courier New"/>
              </a:rPr>
              <a:t>      space: micropcf-space</a:t>
            </a:r>
          </a:p>
          <a:p>
            <a:pPr lvl="0" rtl="0">
              <a:spcBef>
                <a:spcPts val="0"/>
              </a:spcBef>
              <a:buNone/>
            </a:pPr>
            <a:r>
              <a:rPr lang="en-US" sz="800">
                <a:solidFill>
                  <a:schemeClr val="lt2"/>
                </a:solidFill>
                <a:latin typeface="Courier New"/>
                <a:ea typeface="Courier New"/>
                <a:cs typeface="Courier New"/>
                <a:sym typeface="Courier New"/>
              </a:rPr>
              <a:t>      username: admin</a:t>
            </a:r>
          </a:p>
          <a:p>
            <a:pPr lvl="0" rtl="0">
              <a:spcBef>
                <a:spcPts val="0"/>
              </a:spcBef>
              <a:buNone/>
            </a:pPr>
            <a:r>
              <a:t/>
            </a:r>
            <a:endParaRPr sz="800">
              <a:solidFill>
                <a:schemeClr val="lt2"/>
              </a:solidFill>
              <a:latin typeface="Courier New"/>
              <a:ea typeface="Courier New"/>
              <a:cs typeface="Courier New"/>
              <a:sym typeface="Courier New"/>
            </a:endParaRPr>
          </a:p>
          <a:p>
            <a:pPr lvl="0" rtl="0">
              <a:spcBef>
                <a:spcPts val="0"/>
              </a:spcBef>
              <a:buNone/>
            </a:pPr>
            <a:r>
              <a:rPr lang="en-US" sz="800">
                <a:solidFill>
                  <a:schemeClr val="lt2"/>
                </a:solidFill>
                <a:latin typeface="Courier New"/>
                <a:ea typeface="Courier New"/>
                <a:cs typeface="Courier New"/>
                <a:sym typeface="Courier New"/>
              </a:rPr>
              <a:t>apply configuration? [yN]:</a:t>
            </a:r>
          </a:p>
          <a:p>
            <a:pPr lvl="0" rtl="0">
              <a:spcBef>
                <a:spcPts val="0"/>
              </a:spcBef>
              <a:buNone/>
            </a:pPr>
            <a:r>
              <a:t/>
            </a:r>
            <a:endParaRPr sz="800">
              <a:solidFill>
                <a:schemeClr val="lt2"/>
              </a:solidFill>
              <a:latin typeface="Courier New"/>
              <a:ea typeface="Courier New"/>
              <a:cs typeface="Courier New"/>
              <a:sym typeface="Courier New"/>
            </a:endParaRPr>
          </a:p>
        </p:txBody>
      </p:sp>
      <p:sp>
        <p:nvSpPr>
          <p:cNvPr id="323" name="Shape 323"/>
          <p:cNvSpPr txBox="1"/>
          <p:nvPr/>
        </p:nvSpPr>
        <p:spPr>
          <a:xfrm>
            <a:off x="225600" y="298650"/>
            <a:ext cx="86927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fly set-pipeline: iterate on pipeline</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8" name="Shape 328"/>
        <p:cNvGrpSpPr/>
        <p:nvPr/>
      </p:nvGrpSpPr>
      <p:grpSpPr>
        <a:xfrm>
          <a:off x="0" y="0"/>
          <a:ext cx="0" cy="0"/>
          <a:chOff x="0" y="0"/>
          <a:chExt cx="0" cy="0"/>
        </a:xfrm>
      </p:grpSpPr>
      <p:sp>
        <p:nvSpPr>
          <p:cNvPr id="329" name="Shape 329"/>
          <p:cNvSpPr txBox="1"/>
          <p:nvPr/>
        </p:nvSpPr>
        <p:spPr>
          <a:xfrm>
            <a:off x="225600" y="298650"/>
            <a:ext cx="86927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How To Get Started</a:t>
            </a:r>
          </a:p>
        </p:txBody>
      </p:sp>
      <p:sp>
        <p:nvSpPr>
          <p:cNvPr id="330" name="Shape 330"/>
          <p:cNvSpPr txBox="1"/>
          <p:nvPr/>
        </p:nvSpPr>
        <p:spPr>
          <a:xfrm>
            <a:off x="1896150" y="1131600"/>
            <a:ext cx="5351700" cy="2880299"/>
          </a:xfrm>
          <a:prstGeom prst="rect">
            <a:avLst/>
          </a:prstGeom>
          <a:noFill/>
          <a:ln>
            <a:noFill/>
          </a:ln>
        </p:spPr>
        <p:txBody>
          <a:bodyPr anchorCtr="0" anchor="t" bIns="91425" lIns="91425" rIns="91425" tIns="91425">
            <a:noAutofit/>
          </a:bodyPr>
          <a:lstStyle/>
          <a:p>
            <a:pPr indent="-228600" lvl="0" marL="457200" rtl="0">
              <a:spcBef>
                <a:spcPts val="0"/>
              </a:spcBef>
              <a:buClr>
                <a:schemeClr val="lt1"/>
              </a:buClr>
              <a:buChar char="●"/>
            </a:pPr>
            <a:r>
              <a:rPr lang="en-US">
                <a:solidFill>
                  <a:schemeClr val="lt1"/>
                </a:solidFill>
              </a:rPr>
              <a:t>Go to: </a:t>
            </a:r>
            <a:r>
              <a:rPr lang="en-US" u="sng">
                <a:solidFill>
                  <a:schemeClr val="hlink"/>
                </a:solidFill>
                <a:hlinkClick r:id="rId3"/>
              </a:rPr>
              <a:t>concourse.ci</a:t>
            </a:r>
          </a:p>
          <a:p>
            <a:pPr indent="-228600" lvl="1" marL="914400" rtl="0">
              <a:spcBef>
                <a:spcPts val="0"/>
              </a:spcBef>
              <a:buClr>
                <a:schemeClr val="lt1"/>
              </a:buClr>
              <a:buChar char="○"/>
            </a:pPr>
            <a:r>
              <a:rPr lang="en-US" u="sng">
                <a:solidFill>
                  <a:schemeClr val="hlink"/>
                </a:solidFill>
                <a:hlinkClick r:id="rId4"/>
              </a:rPr>
              <a:t>Getting Started</a:t>
            </a:r>
            <a:r>
              <a:rPr lang="en-US">
                <a:solidFill>
                  <a:schemeClr val="lt1"/>
                </a:solidFill>
              </a:rPr>
              <a:t> docs to </a:t>
            </a:r>
            <a:r>
              <a:rPr lang="en-US">
                <a:solidFill>
                  <a:schemeClr val="lt1"/>
                </a:solidFill>
                <a:latin typeface="Courier New"/>
                <a:ea typeface="Courier New"/>
                <a:cs typeface="Courier New"/>
                <a:sym typeface="Courier New"/>
              </a:rPr>
              <a:t>vagrant up</a:t>
            </a:r>
          </a:p>
          <a:p>
            <a:pPr indent="-228600" lvl="1" marL="914400" rtl="0">
              <a:spcBef>
                <a:spcPts val="0"/>
              </a:spcBef>
              <a:buClr>
                <a:schemeClr val="lt1"/>
              </a:buClr>
              <a:buChar char="○"/>
            </a:pPr>
            <a:r>
              <a:rPr lang="en-US" u="sng">
                <a:solidFill>
                  <a:schemeClr val="hlink"/>
                </a:solidFill>
                <a:hlinkClick r:id="rId5"/>
              </a:rPr>
              <a:t>Versioned S3 Artifacts</a:t>
            </a:r>
            <a:r>
              <a:rPr lang="en-US">
                <a:solidFill>
                  <a:schemeClr val="lt1"/>
                </a:solidFill>
              </a:rPr>
              <a:t> example</a:t>
            </a:r>
          </a:p>
          <a:p>
            <a:pPr indent="-228600" lvl="1" marL="914400" rtl="0">
              <a:spcBef>
                <a:spcPts val="0"/>
              </a:spcBef>
              <a:buClr>
                <a:schemeClr val="lt1"/>
              </a:buClr>
              <a:buChar char="○"/>
            </a:pPr>
            <a:r>
              <a:rPr lang="en-US" u="sng">
                <a:solidFill>
                  <a:schemeClr val="hlink"/>
                </a:solidFill>
                <a:hlinkClick r:id="rId6"/>
              </a:rPr>
              <a:t>PCF-demo</a:t>
            </a:r>
            <a:r>
              <a:rPr lang="en-US">
                <a:solidFill>
                  <a:schemeClr val="lt1"/>
                </a:solidFill>
              </a:rPr>
              <a:t> example</a:t>
            </a:r>
          </a:p>
          <a:p>
            <a:pPr lvl="0" rtl="0">
              <a:spcBef>
                <a:spcPts val="0"/>
              </a:spcBef>
              <a:buNone/>
            </a:pPr>
            <a:r>
              <a:t/>
            </a:r>
            <a:endParaRPr>
              <a:solidFill>
                <a:schemeClr val="lt1"/>
              </a:solidFill>
            </a:endParaRPr>
          </a:p>
          <a:p>
            <a:pPr indent="-228600" lvl="0" marL="457200" rtl="0">
              <a:spcBef>
                <a:spcPts val="0"/>
              </a:spcBef>
              <a:buClr>
                <a:schemeClr val="lt1"/>
              </a:buClr>
              <a:buChar char="●"/>
            </a:pPr>
            <a:r>
              <a:rPr lang="en-US">
                <a:solidFill>
                  <a:schemeClr val="lt1"/>
                </a:solidFill>
              </a:rPr>
              <a:t>bosh </a:t>
            </a:r>
            <a:r>
              <a:rPr lang="en-US" u="sng">
                <a:solidFill>
                  <a:schemeClr val="hlink"/>
                </a:solidFill>
                <a:hlinkClick r:id="rId7"/>
              </a:rPr>
              <a:t>deploy it</a:t>
            </a:r>
            <a:r>
              <a:rPr lang="en-US">
                <a:solidFill>
                  <a:schemeClr val="lt1"/>
                </a:solidFill>
              </a:rPr>
              <a:t> somewhere</a:t>
            </a:r>
          </a:p>
          <a:p>
            <a:pPr lvl="0" rtl="0">
              <a:spcBef>
                <a:spcPts val="0"/>
              </a:spcBef>
              <a:buNone/>
            </a:pPr>
            <a:r>
              <a:t/>
            </a:r>
            <a:endParaRPr>
              <a:solidFill>
                <a:schemeClr val="lt1"/>
              </a:solidFill>
            </a:endParaRPr>
          </a:p>
          <a:p>
            <a:pPr indent="-228600" lvl="0" marL="457200" rtl="0">
              <a:spcBef>
                <a:spcPts val="0"/>
              </a:spcBef>
              <a:buClr>
                <a:schemeClr val="lt1"/>
              </a:buClr>
              <a:buChar char="●"/>
            </a:pPr>
            <a:r>
              <a:rPr lang="en-US" u="sng">
                <a:solidFill>
                  <a:schemeClr val="hlink"/>
                </a:solidFill>
                <a:hlinkClick r:id="rId8"/>
              </a:rPr>
              <a:t>Concourse team</a:t>
            </a:r>
            <a:r>
              <a:rPr lang="en-US">
                <a:solidFill>
                  <a:schemeClr val="lt1"/>
                </a:solidFill>
              </a:rPr>
              <a:t> on Slack</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5" name="Shape 335"/>
        <p:cNvGrpSpPr/>
        <p:nvPr/>
      </p:nvGrpSpPr>
      <p:grpSpPr>
        <a:xfrm>
          <a:off x="0" y="0"/>
          <a:ext cx="0" cy="0"/>
          <a:chOff x="0" y="0"/>
          <a:chExt cx="0" cy="0"/>
        </a:xfrm>
      </p:grpSpPr>
      <p:sp>
        <p:nvSpPr>
          <p:cNvPr id="336" name="Shape 336"/>
          <p:cNvSpPr txBox="1"/>
          <p:nvPr/>
        </p:nvSpPr>
        <p:spPr>
          <a:xfrm>
            <a:off x="1896150" y="1131600"/>
            <a:ext cx="5351700" cy="2880299"/>
          </a:xfrm>
          <a:prstGeom prst="rect">
            <a:avLst/>
          </a:prstGeom>
          <a:noFill/>
          <a:ln>
            <a:noFill/>
          </a:ln>
        </p:spPr>
        <p:txBody>
          <a:bodyPr anchorCtr="0" anchor="t" bIns="91425" lIns="91425" rIns="91425" tIns="91425">
            <a:noAutofit/>
          </a:bodyPr>
          <a:lstStyle/>
          <a:p>
            <a:pPr indent="-317500" lvl="0" marL="457200" marR="0" rtl="0" algn="l">
              <a:lnSpc>
                <a:spcPct val="100000"/>
              </a:lnSpc>
              <a:spcBef>
                <a:spcPts val="0"/>
              </a:spcBef>
              <a:spcAft>
                <a:spcPts val="0"/>
              </a:spcAft>
              <a:buClr>
                <a:schemeClr val="lt1"/>
              </a:buClr>
              <a:buFont typeface="Arial"/>
              <a:buChar char="●"/>
            </a:pPr>
            <a:r>
              <a:rPr lang="en-US">
                <a:solidFill>
                  <a:schemeClr val="lt1"/>
                </a:solidFill>
              </a:rPr>
              <a:t>read those release notes!</a:t>
            </a:r>
          </a:p>
          <a:p>
            <a:pPr lvl="0" rtl="0">
              <a:spcBef>
                <a:spcPts val="0"/>
              </a:spcBef>
              <a:buNone/>
            </a:pPr>
            <a:r>
              <a:t/>
            </a:r>
            <a:endParaRPr>
              <a:solidFill>
                <a:schemeClr val="lt1"/>
              </a:solidFill>
            </a:endParaRPr>
          </a:p>
          <a:p>
            <a:pPr indent="-228600" lvl="0" marL="457200" rtl="0">
              <a:spcBef>
                <a:spcPts val="0"/>
              </a:spcBef>
              <a:buClr>
                <a:schemeClr val="lt1"/>
              </a:buClr>
              <a:buChar char="●"/>
            </a:pPr>
            <a:r>
              <a:rPr lang="en-US">
                <a:solidFill>
                  <a:schemeClr val="lt1"/>
                </a:solidFill>
              </a:rPr>
              <a:t>no caching yet (coming soon); large repos/artifacts may be slow. not so bad in AWS at least.</a:t>
            </a:r>
          </a:p>
          <a:p>
            <a:pPr lvl="0" rtl="0">
              <a:spcBef>
                <a:spcPts val="0"/>
              </a:spcBef>
              <a:buNone/>
            </a:pPr>
            <a:r>
              <a:t/>
            </a:r>
            <a:endParaRPr>
              <a:solidFill>
                <a:schemeClr val="lt1"/>
              </a:solidFill>
            </a:endParaRPr>
          </a:p>
          <a:p>
            <a:pPr indent="-228600" lvl="0" marL="457200" rtl="0">
              <a:spcBef>
                <a:spcPts val="0"/>
              </a:spcBef>
              <a:buClr>
                <a:schemeClr val="lt1"/>
              </a:buClr>
              <a:buChar char="●"/>
            </a:pPr>
            <a:r>
              <a:rPr lang="en-US">
                <a:solidFill>
                  <a:schemeClr val="lt1"/>
                </a:solidFill>
              </a:rPr>
              <a:t>did we mention to read the release notes?</a:t>
            </a:r>
          </a:p>
          <a:p>
            <a:pPr lvl="0" rtl="0">
              <a:spcBef>
                <a:spcPts val="0"/>
              </a:spcBef>
              <a:buNone/>
            </a:pPr>
            <a:r>
              <a:t/>
            </a:r>
            <a:endParaRPr>
              <a:solidFill>
                <a:schemeClr val="lt1"/>
              </a:solidFill>
            </a:endParaRPr>
          </a:p>
          <a:p>
            <a:pPr indent="-228600" lvl="0" marL="457200" rtl="0">
              <a:spcBef>
                <a:spcPts val="0"/>
              </a:spcBef>
              <a:buClr>
                <a:schemeClr val="lt1"/>
              </a:buClr>
              <a:buChar char="●"/>
            </a:pPr>
            <a:r>
              <a:rPr lang="en-US">
                <a:solidFill>
                  <a:schemeClr val="lt1"/>
                </a:solidFill>
              </a:rPr>
              <a:t>No (official) PCF Concourse Tile (yet)</a:t>
            </a:r>
          </a:p>
        </p:txBody>
      </p:sp>
      <p:sp>
        <p:nvSpPr>
          <p:cNvPr id="337" name="Shape 337"/>
          <p:cNvSpPr txBox="1"/>
          <p:nvPr/>
        </p:nvSpPr>
        <p:spPr>
          <a:xfrm>
            <a:off x="225600" y="298650"/>
            <a:ext cx="86927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The Fine Print</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1" name="Shape 341"/>
        <p:cNvGrpSpPr/>
        <p:nvPr/>
      </p:nvGrpSpPr>
      <p:grpSpPr>
        <a:xfrm>
          <a:off x="0" y="0"/>
          <a:ext cx="0" cy="0"/>
          <a:chOff x="0" y="0"/>
          <a:chExt cx="0" cy="0"/>
        </a:xfrm>
      </p:grpSpPr>
      <p:pic>
        <p:nvPicPr>
          <p:cNvPr descr="C:\Users\sdunn\Documents\Pivotal Corporate\presentation\New Approach to Big Data\assets\Strata-Data-wide.jpg" id="342" name="Shape 342"/>
          <p:cNvPicPr preferRelativeResize="0"/>
          <p:nvPr/>
        </p:nvPicPr>
        <p:blipFill rotWithShape="1">
          <a:blip r:embed="rId3">
            <a:alphaModFix/>
          </a:blip>
          <a:srcRect b="0" l="0" r="0" t="0"/>
          <a:stretch/>
        </p:blipFill>
        <p:spPr>
          <a:xfrm>
            <a:off x="-2" y="-6462"/>
            <a:ext cx="9167236" cy="5156574"/>
          </a:xfrm>
          <a:prstGeom prst="rect">
            <a:avLst/>
          </a:prstGeom>
          <a:noFill/>
          <a:ln>
            <a:noFill/>
          </a:ln>
        </p:spPr>
      </p:pic>
      <p:sp>
        <p:nvSpPr>
          <p:cNvPr id="343" name="Shape 343"/>
          <p:cNvSpPr txBox="1"/>
          <p:nvPr/>
        </p:nvSpPr>
        <p:spPr>
          <a:xfrm>
            <a:off x="446035" y="1487155"/>
            <a:ext cx="3965191" cy="1975189"/>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Clr>
                <a:schemeClr val="lt1"/>
              </a:buClr>
              <a:buSzPct val="25000"/>
              <a:buFont typeface="Roboto"/>
              <a:buNone/>
            </a:pPr>
            <a:r>
              <a:rPr b="1" i="0" lang="en-US" sz="4000" u="none" cap="none" strike="noStrike">
                <a:solidFill>
                  <a:schemeClr val="lt1"/>
                </a:solidFill>
                <a:latin typeface="Roboto"/>
                <a:ea typeface="Roboto"/>
                <a:cs typeface="Roboto"/>
                <a:sym typeface="Roboto"/>
              </a:rPr>
              <a:t>Open.</a:t>
            </a:r>
          </a:p>
          <a:p>
            <a:pPr indent="0" lvl="0" marL="0" marR="0" rtl="0" algn="l">
              <a:spcBef>
                <a:spcPts val="0"/>
              </a:spcBef>
              <a:spcAft>
                <a:spcPts val="0"/>
              </a:spcAft>
              <a:buClr>
                <a:schemeClr val="lt1"/>
              </a:buClr>
              <a:buSzPct val="25000"/>
              <a:buFont typeface="Roboto"/>
              <a:buNone/>
            </a:pPr>
            <a:r>
              <a:rPr b="1" i="0" lang="en-US" sz="4000" u="none" cap="none" strike="noStrike">
                <a:solidFill>
                  <a:schemeClr val="lt1"/>
                </a:solidFill>
                <a:latin typeface="Roboto"/>
                <a:ea typeface="Roboto"/>
                <a:cs typeface="Roboto"/>
                <a:sym typeface="Roboto"/>
              </a:rPr>
              <a:t>Agile.</a:t>
            </a:r>
          </a:p>
          <a:p>
            <a:pPr indent="0" lvl="0" marL="0" marR="0" rtl="0" algn="l">
              <a:spcBef>
                <a:spcPts val="0"/>
              </a:spcBef>
              <a:buClr>
                <a:schemeClr val="lt1"/>
              </a:buClr>
              <a:buSzPct val="25000"/>
              <a:buFont typeface="Roboto"/>
              <a:buNone/>
            </a:pPr>
            <a:r>
              <a:rPr b="1" i="0" lang="en-US" sz="4000" u="none" cap="none" strike="noStrike">
                <a:solidFill>
                  <a:schemeClr val="lt1"/>
                </a:solidFill>
                <a:latin typeface="Roboto"/>
                <a:ea typeface="Roboto"/>
                <a:cs typeface="Roboto"/>
                <a:sym typeface="Roboto"/>
              </a:rPr>
              <a:t>Cloud-Ready.</a:t>
            </a:r>
          </a:p>
        </p:txBody>
      </p:sp>
      <p:pic>
        <p:nvPicPr>
          <p:cNvPr descr="C:\Users\sdunn\Documents\Pivotal Corporate\presentation\Misc Assets\pivotal-logo.png" id="344" name="Shape 344"/>
          <p:cNvPicPr preferRelativeResize="0"/>
          <p:nvPr/>
        </p:nvPicPr>
        <p:blipFill rotWithShape="1">
          <a:blip r:embed="rId4">
            <a:alphaModFix/>
          </a:blip>
          <a:srcRect b="0" l="0" r="0" t="0"/>
          <a:stretch/>
        </p:blipFill>
        <p:spPr>
          <a:xfrm>
            <a:off x="566612" y="0"/>
            <a:ext cx="2045955" cy="80179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2" name="Shape 162"/>
        <p:cNvGrpSpPr/>
        <p:nvPr/>
      </p:nvGrpSpPr>
      <p:grpSpPr>
        <a:xfrm>
          <a:off x="0" y="0"/>
          <a:ext cx="0" cy="0"/>
          <a:chOff x="0" y="0"/>
          <a:chExt cx="0" cy="0"/>
        </a:xfrm>
      </p:grpSpPr>
      <p:sp>
        <p:nvSpPr>
          <p:cNvPr id="163" name="Shape 163"/>
          <p:cNvSpPr txBox="1"/>
          <p:nvPr/>
        </p:nvSpPr>
        <p:spPr>
          <a:xfrm>
            <a:off x="2087400" y="298650"/>
            <a:ext cx="4969199" cy="512099"/>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Why Concourse?</a:t>
            </a:r>
          </a:p>
        </p:txBody>
      </p:sp>
      <p:grpSp>
        <p:nvGrpSpPr>
          <p:cNvPr id="164" name="Shape 164"/>
          <p:cNvGrpSpPr/>
          <p:nvPr/>
        </p:nvGrpSpPr>
        <p:grpSpPr>
          <a:xfrm>
            <a:off x="4718150" y="978625"/>
            <a:ext cx="3634550" cy="1419225"/>
            <a:chOff x="4718150" y="978625"/>
            <a:chExt cx="3634550" cy="1419225"/>
          </a:xfrm>
        </p:grpSpPr>
        <p:pic>
          <p:nvPicPr>
            <p:cNvPr descr="travis-logo.png" id="165" name="Shape 165"/>
            <p:cNvPicPr preferRelativeResize="0"/>
            <p:nvPr/>
          </p:nvPicPr>
          <p:blipFill>
            <a:blip r:embed="rId3">
              <a:alphaModFix/>
            </a:blip>
            <a:stretch>
              <a:fillRect/>
            </a:stretch>
          </p:blipFill>
          <p:spPr>
            <a:xfrm>
              <a:off x="6923950" y="978625"/>
              <a:ext cx="1428750" cy="1419225"/>
            </a:xfrm>
            <a:prstGeom prst="rect">
              <a:avLst/>
            </a:prstGeom>
            <a:noFill/>
            <a:ln>
              <a:noFill/>
            </a:ln>
          </p:spPr>
        </p:pic>
        <p:sp>
          <p:nvSpPr>
            <p:cNvPr id="166" name="Shape 166"/>
            <p:cNvSpPr txBox="1"/>
            <p:nvPr/>
          </p:nvSpPr>
          <p:spPr>
            <a:xfrm>
              <a:off x="4718150" y="1243037"/>
              <a:ext cx="2007900" cy="890399"/>
            </a:xfrm>
            <a:prstGeom prst="rect">
              <a:avLst/>
            </a:prstGeom>
            <a:noFill/>
            <a:ln>
              <a:noFill/>
            </a:ln>
          </p:spPr>
          <p:txBody>
            <a:bodyPr anchorCtr="0" anchor="t" bIns="91425" lIns="91425" rIns="91425" tIns="91425">
              <a:noAutofit/>
            </a:bodyPr>
            <a:lstStyle/>
            <a:p>
              <a:pPr lvl="0">
                <a:spcBef>
                  <a:spcPts val="0"/>
                </a:spcBef>
                <a:buNone/>
              </a:pPr>
              <a:r>
                <a:rPr lang="en-US" sz="4200">
                  <a:solidFill>
                    <a:schemeClr val="lt1"/>
                  </a:solidFill>
                  <a:latin typeface="Calibri"/>
                  <a:ea typeface="Calibri"/>
                  <a:cs typeface="Calibri"/>
                  <a:sym typeface="Calibri"/>
                </a:rPr>
                <a:t>Travis CI</a:t>
              </a:r>
            </a:p>
          </p:txBody>
        </p:sp>
      </p:grpSp>
      <p:grpSp>
        <p:nvGrpSpPr>
          <p:cNvPr id="167" name="Shape 167"/>
          <p:cNvGrpSpPr/>
          <p:nvPr/>
        </p:nvGrpSpPr>
        <p:grpSpPr>
          <a:xfrm>
            <a:off x="4618975" y="2724000"/>
            <a:ext cx="3147350" cy="1219200"/>
            <a:chOff x="4618975" y="2724000"/>
            <a:chExt cx="3147350" cy="1219200"/>
          </a:xfrm>
        </p:grpSpPr>
        <p:pic>
          <p:nvPicPr>
            <p:cNvPr descr="jenkins-logo.png" id="168" name="Shape 168"/>
            <p:cNvPicPr preferRelativeResize="0"/>
            <p:nvPr/>
          </p:nvPicPr>
          <p:blipFill rotWithShape="1">
            <a:blip r:embed="rId4">
              <a:alphaModFix/>
            </a:blip>
            <a:srcRect b="0" l="0" r="74049" t="0"/>
            <a:stretch/>
          </p:blipFill>
          <p:spPr>
            <a:xfrm>
              <a:off x="4618975" y="2724000"/>
              <a:ext cx="983775" cy="1219200"/>
            </a:xfrm>
            <a:prstGeom prst="rect">
              <a:avLst/>
            </a:prstGeom>
            <a:noFill/>
            <a:ln>
              <a:noFill/>
            </a:ln>
          </p:spPr>
        </p:pic>
        <p:sp>
          <p:nvSpPr>
            <p:cNvPr id="169" name="Shape 169"/>
            <p:cNvSpPr txBox="1"/>
            <p:nvPr/>
          </p:nvSpPr>
          <p:spPr>
            <a:xfrm>
              <a:off x="5758425" y="2888387"/>
              <a:ext cx="2007900" cy="890400"/>
            </a:xfrm>
            <a:prstGeom prst="rect">
              <a:avLst/>
            </a:prstGeom>
            <a:noFill/>
            <a:ln>
              <a:noFill/>
            </a:ln>
          </p:spPr>
          <p:txBody>
            <a:bodyPr anchorCtr="0" anchor="t" bIns="91425" lIns="91425" rIns="91425" tIns="91425">
              <a:noAutofit/>
            </a:bodyPr>
            <a:lstStyle/>
            <a:p>
              <a:pPr lvl="0" rtl="0">
                <a:spcBef>
                  <a:spcPts val="0"/>
                </a:spcBef>
                <a:buNone/>
              </a:pPr>
              <a:r>
                <a:rPr lang="en-US" sz="4200">
                  <a:solidFill>
                    <a:schemeClr val="lt1"/>
                  </a:solidFill>
                  <a:latin typeface="Calibri"/>
                  <a:ea typeface="Calibri"/>
                  <a:cs typeface="Calibri"/>
                  <a:sym typeface="Calibri"/>
                </a:rPr>
                <a:t>Jenkins</a:t>
              </a:r>
            </a:p>
          </p:txBody>
        </p:sp>
      </p:grpSp>
      <p:grpSp>
        <p:nvGrpSpPr>
          <p:cNvPr id="170" name="Shape 170"/>
          <p:cNvGrpSpPr/>
          <p:nvPr/>
        </p:nvGrpSpPr>
        <p:grpSpPr>
          <a:xfrm>
            <a:off x="908275" y="1047025"/>
            <a:ext cx="2911616" cy="952500"/>
            <a:chOff x="908275" y="1047025"/>
            <a:chExt cx="2911616" cy="952500"/>
          </a:xfrm>
        </p:grpSpPr>
        <p:pic>
          <p:nvPicPr>
            <p:cNvPr descr="hudson-logo.png" id="171" name="Shape 171"/>
            <p:cNvPicPr preferRelativeResize="0"/>
            <p:nvPr/>
          </p:nvPicPr>
          <p:blipFill rotWithShape="1">
            <a:blip r:embed="rId5">
              <a:alphaModFix/>
            </a:blip>
            <a:srcRect b="0" l="68268" r="0" t="0"/>
            <a:stretch/>
          </p:blipFill>
          <p:spPr>
            <a:xfrm>
              <a:off x="2916166" y="1047025"/>
              <a:ext cx="903725" cy="952500"/>
            </a:xfrm>
            <a:prstGeom prst="rect">
              <a:avLst/>
            </a:prstGeom>
            <a:noFill/>
            <a:ln>
              <a:noFill/>
            </a:ln>
          </p:spPr>
        </p:pic>
        <p:sp>
          <p:nvSpPr>
            <p:cNvPr id="172" name="Shape 172"/>
            <p:cNvSpPr txBox="1"/>
            <p:nvPr/>
          </p:nvSpPr>
          <p:spPr>
            <a:xfrm>
              <a:off x="908275" y="1078062"/>
              <a:ext cx="2007900" cy="890400"/>
            </a:xfrm>
            <a:prstGeom prst="rect">
              <a:avLst/>
            </a:prstGeom>
            <a:noFill/>
            <a:ln>
              <a:noFill/>
            </a:ln>
          </p:spPr>
          <p:txBody>
            <a:bodyPr anchorCtr="0" anchor="t" bIns="91425" lIns="91425" rIns="91425" tIns="91425">
              <a:noAutofit/>
            </a:bodyPr>
            <a:lstStyle/>
            <a:p>
              <a:pPr lvl="0" rtl="0">
                <a:spcBef>
                  <a:spcPts val="0"/>
                </a:spcBef>
                <a:buNone/>
              </a:pPr>
              <a:r>
                <a:rPr lang="en-US" sz="4200">
                  <a:solidFill>
                    <a:schemeClr val="lt1"/>
                  </a:solidFill>
                  <a:latin typeface="Calibri"/>
                  <a:ea typeface="Calibri"/>
                  <a:cs typeface="Calibri"/>
                  <a:sym typeface="Calibri"/>
                </a:rPr>
                <a:t>Hudson</a:t>
              </a:r>
            </a:p>
          </p:txBody>
        </p:sp>
      </p:grpSp>
      <p:grpSp>
        <p:nvGrpSpPr>
          <p:cNvPr id="173" name="Shape 173"/>
          <p:cNvGrpSpPr/>
          <p:nvPr/>
        </p:nvGrpSpPr>
        <p:grpSpPr>
          <a:xfrm>
            <a:off x="1492525" y="2939150"/>
            <a:ext cx="1801500" cy="839700"/>
            <a:chOff x="1492525" y="2939150"/>
            <a:chExt cx="1801500" cy="839700"/>
          </a:xfrm>
        </p:grpSpPr>
        <p:sp>
          <p:nvSpPr>
            <p:cNvPr id="174" name="Shape 174"/>
            <p:cNvSpPr txBox="1"/>
            <p:nvPr/>
          </p:nvSpPr>
          <p:spPr>
            <a:xfrm>
              <a:off x="1492525" y="2939150"/>
              <a:ext cx="1801500" cy="839700"/>
            </a:xfrm>
            <a:prstGeom prst="rect">
              <a:avLst/>
            </a:prstGeom>
            <a:solidFill>
              <a:srgbClr val="F3F3F3"/>
            </a:solidFill>
            <a:ln>
              <a:noFill/>
            </a:ln>
          </p:spPr>
          <p:txBody>
            <a:bodyPr anchorCtr="0" anchor="t" bIns="91425" lIns="91425" rIns="91425" tIns="91425">
              <a:noAutofit/>
            </a:bodyPr>
            <a:lstStyle/>
            <a:p>
              <a:pPr lvl="0">
                <a:spcBef>
                  <a:spcPts val="0"/>
                </a:spcBef>
                <a:buNone/>
              </a:pPr>
              <a:r>
                <a:t/>
              </a:r>
              <a:endParaRPr/>
            </a:p>
          </p:txBody>
        </p:sp>
        <p:pic>
          <p:nvPicPr>
            <p:cNvPr descr="go-cd-logo.png" id="175" name="Shape 175"/>
            <p:cNvPicPr preferRelativeResize="0"/>
            <p:nvPr/>
          </p:nvPicPr>
          <p:blipFill>
            <a:blip r:embed="rId6">
              <a:alphaModFix/>
            </a:blip>
            <a:stretch>
              <a:fillRect/>
            </a:stretch>
          </p:blipFill>
          <p:spPr>
            <a:xfrm>
              <a:off x="1545550" y="2978000"/>
              <a:ext cx="1695450" cy="762000"/>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0" name="Shape 180"/>
        <p:cNvGrpSpPr/>
        <p:nvPr/>
      </p:nvGrpSpPr>
      <p:grpSpPr>
        <a:xfrm>
          <a:off x="0" y="0"/>
          <a:ext cx="0" cy="0"/>
          <a:chOff x="0" y="0"/>
          <a:chExt cx="0" cy="0"/>
        </a:xfrm>
      </p:grpSpPr>
      <p:sp>
        <p:nvSpPr>
          <p:cNvPr id="181" name="Shape 181"/>
          <p:cNvSpPr txBox="1"/>
          <p:nvPr/>
        </p:nvSpPr>
        <p:spPr>
          <a:xfrm>
            <a:off x="350225" y="9340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Snowflakes</a:t>
            </a:r>
          </a:p>
          <a:p>
            <a:pPr indent="-304800" lvl="0" marL="457200" rtl="0">
              <a:spcBef>
                <a:spcPts val="0"/>
              </a:spcBef>
              <a:buClr>
                <a:schemeClr val="lt1"/>
              </a:buClr>
              <a:buSzPct val="100000"/>
              <a:buChar char="-"/>
            </a:pPr>
            <a:r>
              <a:rPr lang="en-US" sz="1200">
                <a:solidFill>
                  <a:schemeClr val="lt1"/>
                </a:solidFill>
              </a:rPr>
              <a:t>lots of plugins</a:t>
            </a:r>
          </a:p>
          <a:p>
            <a:pPr indent="-304800" lvl="0" marL="457200" rtl="0">
              <a:spcBef>
                <a:spcPts val="0"/>
              </a:spcBef>
              <a:buClr>
                <a:schemeClr val="lt1"/>
              </a:buClr>
              <a:buSzPct val="100000"/>
              <a:buChar char="-"/>
            </a:pPr>
            <a:r>
              <a:rPr lang="en-US" sz="1200">
                <a:solidFill>
                  <a:schemeClr val="lt1"/>
                </a:solidFill>
              </a:rPr>
              <a:t>system dependencies</a:t>
            </a:r>
          </a:p>
          <a:p>
            <a:pPr indent="-304800" lvl="0" marL="457200" rtl="0">
              <a:spcBef>
                <a:spcPts val="0"/>
              </a:spcBef>
              <a:buClr>
                <a:schemeClr val="lt1"/>
              </a:buClr>
              <a:buSzPct val="100000"/>
              <a:buChar char="-"/>
            </a:pPr>
            <a:r>
              <a:rPr lang="en-US" sz="1200">
                <a:solidFill>
                  <a:schemeClr val="lt1"/>
                </a:solidFill>
              </a:rPr>
              <a:t>textbox scripting</a:t>
            </a:r>
          </a:p>
        </p:txBody>
      </p:sp>
      <p:sp>
        <p:nvSpPr>
          <p:cNvPr id="182" name="Shape 182"/>
          <p:cNvSpPr txBox="1"/>
          <p:nvPr/>
        </p:nvSpPr>
        <p:spPr>
          <a:xfrm>
            <a:off x="350225" y="22267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Pipelines</a:t>
            </a:r>
          </a:p>
          <a:p>
            <a:pPr indent="-304800" lvl="0" marL="457200" rtl="0">
              <a:spcBef>
                <a:spcPts val="0"/>
              </a:spcBef>
              <a:buClr>
                <a:schemeClr val="lt1"/>
              </a:buClr>
              <a:buSzPct val="100000"/>
              <a:buChar char="-"/>
            </a:pPr>
            <a:r>
              <a:rPr lang="en-US" sz="1200">
                <a:solidFill>
                  <a:schemeClr val="lt1"/>
                </a:solidFill>
              </a:rPr>
              <a:t>no first-class support</a:t>
            </a:r>
          </a:p>
          <a:p>
            <a:pPr indent="-304800" lvl="0" marL="457200" rtl="0">
              <a:spcBef>
                <a:spcPts val="0"/>
              </a:spcBef>
              <a:buClr>
                <a:schemeClr val="lt1"/>
              </a:buClr>
              <a:buSzPct val="100000"/>
              <a:buChar char="-"/>
            </a:pPr>
            <a:r>
              <a:rPr lang="en-US" sz="1200">
                <a:solidFill>
                  <a:schemeClr val="lt1"/>
                </a:solidFill>
              </a:rPr>
              <a:t>complex job sequencing</a:t>
            </a:r>
          </a:p>
        </p:txBody>
      </p:sp>
      <p:sp>
        <p:nvSpPr>
          <p:cNvPr id="183" name="Shape 183"/>
          <p:cNvSpPr txBox="1"/>
          <p:nvPr/>
        </p:nvSpPr>
        <p:spPr>
          <a:xfrm>
            <a:off x="350225" y="33670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Environment Parity</a:t>
            </a:r>
          </a:p>
          <a:p>
            <a:pPr indent="-304800" lvl="0" marL="457200" rtl="0">
              <a:spcBef>
                <a:spcPts val="0"/>
              </a:spcBef>
              <a:buClr>
                <a:schemeClr val="lt1"/>
              </a:buClr>
              <a:buSzPct val="100000"/>
              <a:buChar char="-"/>
            </a:pPr>
            <a:r>
              <a:rPr lang="en-US" sz="1200">
                <a:solidFill>
                  <a:schemeClr val="lt1"/>
                </a:solidFill>
              </a:rPr>
              <a:t>works locally, breaks on server</a:t>
            </a:r>
          </a:p>
          <a:p>
            <a:pPr indent="-304800" lvl="0" marL="457200" rtl="0">
              <a:spcBef>
                <a:spcPts val="0"/>
              </a:spcBef>
              <a:buClr>
                <a:schemeClr val="lt1"/>
              </a:buClr>
              <a:buSzPct val="100000"/>
              <a:buChar char="-"/>
            </a:pPr>
            <a:r>
              <a:rPr lang="en-US" sz="1200">
                <a:solidFill>
                  <a:schemeClr val="lt1"/>
                </a:solidFill>
              </a:rPr>
              <a:t>lots of debugging commits</a:t>
            </a:r>
          </a:p>
        </p:txBody>
      </p:sp>
      <p:sp>
        <p:nvSpPr>
          <p:cNvPr id="184" name="Shape 184"/>
          <p:cNvSpPr txBox="1"/>
          <p:nvPr/>
        </p:nvSpPr>
        <p:spPr>
          <a:xfrm>
            <a:off x="6348775" y="9340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Usability</a:t>
            </a:r>
          </a:p>
          <a:p>
            <a:pPr indent="-304800" lvl="0" marL="457200" rtl="0">
              <a:spcBef>
                <a:spcPts val="0"/>
              </a:spcBef>
              <a:buClr>
                <a:schemeClr val="lt1"/>
              </a:buClr>
              <a:buSzPct val="100000"/>
              <a:buChar char="-"/>
            </a:pPr>
            <a:r>
              <a:rPr lang="en-US" sz="1200">
                <a:solidFill>
                  <a:schemeClr val="lt1"/>
                </a:solidFill>
              </a:rPr>
              <a:t>complicated UIs</a:t>
            </a:r>
          </a:p>
          <a:p>
            <a:pPr indent="-304800" lvl="0" marL="457200" rtl="0">
              <a:spcBef>
                <a:spcPts val="0"/>
              </a:spcBef>
              <a:buClr>
                <a:schemeClr val="lt1"/>
              </a:buClr>
              <a:buSzPct val="100000"/>
              <a:buChar char="-"/>
            </a:pPr>
            <a:r>
              <a:rPr lang="en-US" sz="1200">
                <a:solidFill>
                  <a:schemeClr val="lt1"/>
                </a:solidFill>
              </a:rPr>
              <a:t>endless menus</a:t>
            </a:r>
          </a:p>
          <a:p>
            <a:pPr indent="-304800" lvl="0" marL="457200" rtl="0">
              <a:spcBef>
                <a:spcPts val="0"/>
              </a:spcBef>
              <a:buClr>
                <a:schemeClr val="lt1"/>
              </a:buClr>
              <a:buSzPct val="100000"/>
              <a:buChar char="-"/>
            </a:pPr>
            <a:r>
              <a:rPr lang="en-US" sz="1200">
                <a:solidFill>
                  <a:schemeClr val="lt1"/>
                </a:solidFill>
              </a:rPr>
              <a:t>too many clicks to get logs</a:t>
            </a:r>
          </a:p>
        </p:txBody>
      </p:sp>
      <p:sp>
        <p:nvSpPr>
          <p:cNvPr id="185" name="Shape 185"/>
          <p:cNvSpPr txBox="1"/>
          <p:nvPr/>
        </p:nvSpPr>
        <p:spPr>
          <a:xfrm>
            <a:off x="6348775" y="22267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Execution Hierarchy</a:t>
            </a:r>
          </a:p>
          <a:p>
            <a:pPr indent="-304800" lvl="0" marL="457200" rtl="0">
              <a:spcBef>
                <a:spcPts val="0"/>
              </a:spcBef>
              <a:buClr>
                <a:schemeClr val="lt1"/>
              </a:buClr>
              <a:buSzPct val="100000"/>
              <a:buChar char="-"/>
            </a:pPr>
            <a:r>
              <a:rPr lang="en-US" sz="1200">
                <a:solidFill>
                  <a:schemeClr val="lt1"/>
                </a:solidFill>
              </a:rPr>
              <a:t>deep and complex</a:t>
            </a:r>
          </a:p>
        </p:txBody>
      </p:sp>
      <p:sp>
        <p:nvSpPr>
          <p:cNvPr id="186" name="Shape 186"/>
          <p:cNvSpPr txBox="1"/>
          <p:nvPr/>
        </p:nvSpPr>
        <p:spPr>
          <a:xfrm>
            <a:off x="6348775" y="33670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Scalability</a:t>
            </a:r>
          </a:p>
          <a:p>
            <a:pPr indent="-304800" lvl="0" marL="457200" rtl="0">
              <a:spcBef>
                <a:spcPts val="0"/>
              </a:spcBef>
              <a:buClr>
                <a:schemeClr val="lt1"/>
              </a:buClr>
              <a:buSzPct val="100000"/>
              <a:buChar char="-"/>
            </a:pPr>
            <a:r>
              <a:rPr lang="en-US" sz="1200">
                <a:solidFill>
                  <a:schemeClr val="lt1"/>
                </a:solidFill>
              </a:rPr>
              <a:t>hard to scale vertically or horizontally</a:t>
            </a:r>
          </a:p>
          <a:p>
            <a:pPr lvl="0" rtl="0">
              <a:spcBef>
                <a:spcPts val="0"/>
              </a:spcBef>
              <a:buNone/>
            </a:pPr>
            <a:r>
              <a:t/>
            </a:r>
            <a:endParaRPr sz="1200">
              <a:solidFill>
                <a:schemeClr val="lt1"/>
              </a:solidFill>
            </a:endParaRPr>
          </a:p>
        </p:txBody>
      </p:sp>
      <p:pic>
        <p:nvPicPr>
          <p:cNvPr id="187" name="Shape 187"/>
          <p:cNvPicPr preferRelativeResize="0"/>
          <p:nvPr/>
        </p:nvPicPr>
        <p:blipFill>
          <a:blip r:embed="rId3">
            <a:alphaModFix/>
          </a:blip>
          <a:stretch>
            <a:fillRect/>
          </a:stretch>
        </p:blipFill>
        <p:spPr>
          <a:xfrm>
            <a:off x="3085674" y="1738025"/>
            <a:ext cx="2972649" cy="1667450"/>
          </a:xfrm>
          <a:prstGeom prst="rect">
            <a:avLst/>
          </a:prstGeom>
          <a:noFill/>
          <a:ln>
            <a:noFill/>
          </a:ln>
        </p:spPr>
      </p:pic>
      <p:sp>
        <p:nvSpPr>
          <p:cNvPr id="188" name="Shape 188"/>
          <p:cNvSpPr txBox="1"/>
          <p:nvPr/>
        </p:nvSpPr>
        <p:spPr>
          <a:xfrm>
            <a:off x="2087400" y="298650"/>
            <a:ext cx="4969199" cy="512099"/>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What we found in other CI systems</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3" name="Shape 193"/>
        <p:cNvGrpSpPr/>
        <p:nvPr/>
      </p:nvGrpSpPr>
      <p:grpSpPr>
        <a:xfrm>
          <a:off x="0" y="0"/>
          <a:ext cx="0" cy="0"/>
          <a:chOff x="0" y="0"/>
          <a:chExt cx="0" cy="0"/>
        </a:xfrm>
      </p:grpSpPr>
      <p:sp>
        <p:nvSpPr>
          <p:cNvPr id="194" name="Shape 194"/>
          <p:cNvSpPr txBox="1"/>
          <p:nvPr/>
        </p:nvSpPr>
        <p:spPr>
          <a:xfrm>
            <a:off x="350225" y="33670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Environment Parity</a:t>
            </a:r>
          </a:p>
          <a:p>
            <a:pPr indent="-304800" lvl="0" marL="457200" rtl="0">
              <a:spcBef>
                <a:spcPts val="0"/>
              </a:spcBef>
              <a:buClr>
                <a:schemeClr val="lt1"/>
              </a:buClr>
              <a:buSzPct val="100000"/>
              <a:buChar char="-"/>
            </a:pPr>
            <a:r>
              <a:rPr lang="en-US" sz="1200">
                <a:solidFill>
                  <a:schemeClr val="lt1"/>
                </a:solidFill>
              </a:rPr>
              <a:t>run tasks locally before committing</a:t>
            </a:r>
          </a:p>
        </p:txBody>
      </p:sp>
      <p:sp>
        <p:nvSpPr>
          <p:cNvPr id="195" name="Shape 195"/>
          <p:cNvSpPr txBox="1"/>
          <p:nvPr/>
        </p:nvSpPr>
        <p:spPr>
          <a:xfrm>
            <a:off x="350225" y="9340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Configurable</a:t>
            </a:r>
          </a:p>
          <a:p>
            <a:pPr indent="-304800" lvl="0" marL="457200" rtl="0">
              <a:spcBef>
                <a:spcPts val="0"/>
              </a:spcBef>
              <a:buClr>
                <a:schemeClr val="lt1"/>
              </a:buClr>
              <a:buSzPct val="100000"/>
              <a:buChar char="-"/>
            </a:pPr>
            <a:r>
              <a:rPr lang="en-US" sz="1200">
                <a:solidFill>
                  <a:schemeClr val="lt1"/>
                </a:solidFill>
              </a:rPr>
              <a:t>declarative CI (no more snowflakes)</a:t>
            </a:r>
          </a:p>
          <a:p>
            <a:pPr indent="-304800" lvl="0" marL="457200" rtl="0">
              <a:spcBef>
                <a:spcPts val="0"/>
              </a:spcBef>
              <a:buClr>
                <a:schemeClr val="lt1"/>
              </a:buClr>
              <a:buSzPct val="100000"/>
              <a:buChar char="-"/>
            </a:pPr>
            <a:r>
              <a:rPr lang="en-US" sz="1200">
                <a:solidFill>
                  <a:schemeClr val="lt1"/>
                </a:solidFill>
              </a:rPr>
              <a:t>store in version control</a:t>
            </a:r>
          </a:p>
        </p:txBody>
      </p:sp>
      <p:sp>
        <p:nvSpPr>
          <p:cNvPr id="196" name="Shape 196"/>
          <p:cNvSpPr txBox="1"/>
          <p:nvPr/>
        </p:nvSpPr>
        <p:spPr>
          <a:xfrm>
            <a:off x="350225" y="22267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Unpolluted builds</a:t>
            </a:r>
          </a:p>
          <a:p>
            <a:pPr indent="-304800" lvl="0" marL="457200" rtl="0">
              <a:spcBef>
                <a:spcPts val="0"/>
              </a:spcBef>
              <a:buClr>
                <a:schemeClr val="lt1"/>
              </a:buClr>
              <a:buSzPct val="100000"/>
              <a:buChar char="-"/>
            </a:pPr>
            <a:r>
              <a:rPr lang="en-US" sz="1200">
                <a:solidFill>
                  <a:schemeClr val="lt1"/>
                </a:solidFill>
              </a:rPr>
              <a:t>previous builds do not affect subsequent builds</a:t>
            </a:r>
          </a:p>
        </p:txBody>
      </p:sp>
      <p:sp>
        <p:nvSpPr>
          <p:cNvPr id="197" name="Shape 197"/>
          <p:cNvSpPr txBox="1"/>
          <p:nvPr/>
        </p:nvSpPr>
        <p:spPr>
          <a:xfrm>
            <a:off x="6348775" y="9340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Usability</a:t>
            </a:r>
          </a:p>
          <a:p>
            <a:pPr indent="-304800" lvl="0" marL="457200" rtl="0">
              <a:spcBef>
                <a:spcPts val="0"/>
              </a:spcBef>
              <a:buClr>
                <a:schemeClr val="lt1"/>
              </a:buClr>
              <a:buSzPct val="100000"/>
              <a:buChar char="-"/>
            </a:pPr>
            <a:r>
              <a:rPr lang="en-US" sz="1200">
                <a:solidFill>
                  <a:schemeClr val="lt1"/>
                </a:solidFill>
              </a:rPr>
              <a:t>visualize pipeline</a:t>
            </a:r>
          </a:p>
          <a:p>
            <a:pPr indent="-304800" lvl="0" marL="457200" rtl="0">
              <a:spcBef>
                <a:spcPts val="0"/>
              </a:spcBef>
              <a:buClr>
                <a:schemeClr val="lt1"/>
              </a:buClr>
              <a:buSzPct val="100000"/>
              <a:buChar char="-"/>
            </a:pPr>
            <a:r>
              <a:rPr lang="en-US" sz="1200">
                <a:solidFill>
                  <a:schemeClr val="lt1"/>
                </a:solidFill>
              </a:rPr>
              <a:t>simple ui (click less!)</a:t>
            </a:r>
          </a:p>
        </p:txBody>
      </p:sp>
      <p:sp>
        <p:nvSpPr>
          <p:cNvPr id="198" name="Shape 198"/>
          <p:cNvSpPr txBox="1"/>
          <p:nvPr/>
        </p:nvSpPr>
        <p:spPr>
          <a:xfrm>
            <a:off x="6348750" y="2226725"/>
            <a:ext cx="2444999" cy="1060500"/>
          </a:xfrm>
          <a:prstGeom prst="rect">
            <a:avLst/>
          </a:prstGeom>
          <a:noFill/>
          <a:ln>
            <a:noFill/>
          </a:ln>
        </p:spPr>
        <p:txBody>
          <a:bodyPr anchorCtr="0" anchor="t" bIns="91425" lIns="91425" rIns="91425" tIns="91425">
            <a:noAutofit/>
          </a:bodyPr>
          <a:lstStyle/>
          <a:p>
            <a:pPr lvl="0" rtl="0">
              <a:spcBef>
                <a:spcPts val="0"/>
              </a:spcBef>
              <a:buNone/>
            </a:pPr>
            <a:r>
              <a:rPr lang="en-US">
                <a:solidFill>
                  <a:schemeClr val="lt1"/>
                </a:solidFill>
              </a:rPr>
              <a:t>Scalability</a:t>
            </a:r>
          </a:p>
          <a:p>
            <a:pPr indent="-304800" lvl="0" marL="457200" rtl="0">
              <a:spcBef>
                <a:spcPts val="0"/>
              </a:spcBef>
              <a:buClr>
                <a:schemeClr val="lt1"/>
              </a:buClr>
              <a:buSzPct val="100000"/>
              <a:buChar char="-"/>
            </a:pPr>
            <a:r>
              <a:rPr lang="en-US" sz="1200">
                <a:solidFill>
                  <a:schemeClr val="lt1"/>
                </a:solidFill>
              </a:rPr>
              <a:t>scale up to increase performance</a:t>
            </a:r>
          </a:p>
          <a:p>
            <a:pPr indent="-304800" lvl="0" marL="457200" rtl="0">
              <a:spcBef>
                <a:spcPts val="0"/>
              </a:spcBef>
              <a:buClr>
                <a:schemeClr val="lt1"/>
              </a:buClr>
              <a:buSzPct val="100000"/>
              <a:buChar char="-"/>
            </a:pPr>
            <a:r>
              <a:rPr lang="en-US" sz="1200">
                <a:solidFill>
                  <a:schemeClr val="lt1"/>
                </a:solidFill>
              </a:rPr>
              <a:t>scale down to decrease cost</a:t>
            </a:r>
          </a:p>
        </p:txBody>
      </p:sp>
      <p:sp>
        <p:nvSpPr>
          <p:cNvPr id="199" name="Shape 199"/>
          <p:cNvSpPr txBox="1"/>
          <p:nvPr/>
        </p:nvSpPr>
        <p:spPr>
          <a:xfrm>
            <a:off x="2087400" y="298650"/>
            <a:ext cx="4969199" cy="477899"/>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What if we could...</a:t>
            </a:r>
          </a:p>
        </p:txBody>
      </p:sp>
      <p:pic>
        <p:nvPicPr>
          <p:cNvPr id="200" name="Shape 200"/>
          <p:cNvPicPr preferRelativeResize="0"/>
          <p:nvPr/>
        </p:nvPicPr>
        <p:blipFill>
          <a:blip r:embed="rId3">
            <a:alphaModFix/>
          </a:blip>
          <a:stretch>
            <a:fillRect/>
          </a:stretch>
        </p:blipFill>
        <p:spPr>
          <a:xfrm>
            <a:off x="3375476" y="1537325"/>
            <a:ext cx="2393035" cy="27377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5" name="Shape 205"/>
        <p:cNvGrpSpPr/>
        <p:nvPr/>
      </p:nvGrpSpPr>
      <p:grpSpPr>
        <a:xfrm>
          <a:off x="0" y="0"/>
          <a:ext cx="0" cy="0"/>
          <a:chOff x="0" y="0"/>
          <a:chExt cx="0" cy="0"/>
        </a:xfrm>
      </p:grpSpPr>
      <p:pic>
        <p:nvPicPr>
          <p:cNvPr id="206" name="Shape 206"/>
          <p:cNvPicPr preferRelativeResize="0"/>
          <p:nvPr/>
        </p:nvPicPr>
        <p:blipFill>
          <a:blip r:embed="rId3">
            <a:alphaModFix/>
          </a:blip>
          <a:stretch>
            <a:fillRect/>
          </a:stretch>
        </p:blipFill>
        <p:spPr>
          <a:xfrm>
            <a:off x="593675" y="143350"/>
            <a:ext cx="7956650" cy="439412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1" name="Shape 211"/>
        <p:cNvGrpSpPr/>
        <p:nvPr/>
      </p:nvGrpSpPr>
      <p:grpSpPr>
        <a:xfrm>
          <a:off x="0" y="0"/>
          <a:ext cx="0" cy="0"/>
          <a:chOff x="0" y="0"/>
          <a:chExt cx="0" cy="0"/>
        </a:xfrm>
      </p:grpSpPr>
      <p:sp>
        <p:nvSpPr>
          <p:cNvPr id="212" name="Shape 212"/>
          <p:cNvSpPr txBox="1"/>
          <p:nvPr/>
        </p:nvSpPr>
        <p:spPr>
          <a:xfrm>
            <a:off x="6307300" y="1285800"/>
            <a:ext cx="2444999" cy="2152200"/>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rPr lang="en-US">
                <a:solidFill>
                  <a:schemeClr val="lt1"/>
                </a:solidFill>
              </a:rPr>
              <a:t>Isolated Builds</a:t>
            </a:r>
          </a:p>
          <a:p>
            <a:pPr lvl="0" rtl="0" algn="just">
              <a:spcBef>
                <a:spcPts val="0"/>
              </a:spcBef>
              <a:buNone/>
            </a:pPr>
            <a:r>
              <a:rPr lang="en-US" sz="1200">
                <a:solidFill>
                  <a:schemeClr val="lt1"/>
                </a:solidFill>
              </a:rPr>
              <a:t>Every build task is executed in a container defined by its own configuration, by stateless workers.  This eliminates build pollution and ensures multiple teams can use the same Concourse deployment without worrying about the state of the worker VMs.</a:t>
            </a:r>
          </a:p>
        </p:txBody>
      </p:sp>
      <p:sp>
        <p:nvSpPr>
          <p:cNvPr id="213" name="Shape 213"/>
          <p:cNvSpPr txBox="1"/>
          <p:nvPr/>
        </p:nvSpPr>
        <p:spPr>
          <a:xfrm>
            <a:off x="308750" y="1285800"/>
            <a:ext cx="2444999" cy="15050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rPr lang="en-US">
                <a:solidFill>
                  <a:schemeClr val="lt1"/>
                </a:solidFill>
              </a:rPr>
              <a:t>Simple</a:t>
            </a:r>
          </a:p>
          <a:p>
            <a:pPr lvl="0" rtl="0" algn="just">
              <a:spcBef>
                <a:spcPts val="0"/>
              </a:spcBef>
              <a:buNone/>
            </a:pPr>
            <a:r>
              <a:rPr lang="en-US" sz="1200">
                <a:solidFill>
                  <a:schemeClr val="lt1"/>
                </a:solidFill>
              </a:rPr>
              <a:t>Concourse is a response to the complexity introduced by other systems. It is built on the idea that the best tools can be learned in one sitting.</a:t>
            </a:r>
          </a:p>
        </p:txBody>
      </p:sp>
      <p:sp>
        <p:nvSpPr>
          <p:cNvPr id="214" name="Shape 214"/>
          <p:cNvSpPr txBox="1"/>
          <p:nvPr/>
        </p:nvSpPr>
        <p:spPr>
          <a:xfrm>
            <a:off x="2087400" y="298650"/>
            <a:ext cx="4969199" cy="477899"/>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Concourse Principles</a:t>
            </a:r>
          </a:p>
        </p:txBody>
      </p:sp>
      <p:sp>
        <p:nvSpPr>
          <p:cNvPr id="215" name="Shape 215"/>
          <p:cNvSpPr txBox="1"/>
          <p:nvPr/>
        </p:nvSpPr>
        <p:spPr>
          <a:xfrm>
            <a:off x="3308025" y="1285800"/>
            <a:ext cx="2444999" cy="15050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rPr lang="en-US">
                <a:solidFill>
                  <a:schemeClr val="lt1"/>
                </a:solidFill>
              </a:rPr>
              <a:t>Usable</a:t>
            </a:r>
          </a:p>
          <a:p>
            <a:pPr lvl="0" rtl="0" algn="just">
              <a:spcBef>
                <a:spcPts val="0"/>
              </a:spcBef>
              <a:buNone/>
            </a:pPr>
            <a:r>
              <a:rPr lang="en-US" sz="1200">
                <a:solidFill>
                  <a:schemeClr val="lt1"/>
                </a:solidFill>
              </a:rPr>
              <a:t>Concourse is optimized for quickly navigating to the pages you most care about. From the main page, a single click takes you from a pipeline view to the log of a job's latest failing build.</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0" name="Shape 220"/>
        <p:cNvGrpSpPr/>
        <p:nvPr/>
      </p:nvGrpSpPr>
      <p:grpSpPr>
        <a:xfrm>
          <a:off x="0" y="0"/>
          <a:ext cx="0" cy="0"/>
          <a:chOff x="0" y="0"/>
          <a:chExt cx="0" cy="0"/>
        </a:xfrm>
      </p:grpSpPr>
      <p:sp>
        <p:nvSpPr>
          <p:cNvPr id="221" name="Shape 221"/>
          <p:cNvSpPr txBox="1"/>
          <p:nvPr/>
        </p:nvSpPr>
        <p:spPr>
          <a:xfrm>
            <a:off x="308750" y="1285800"/>
            <a:ext cx="2444999" cy="19577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rPr lang="en-US">
                <a:solidFill>
                  <a:schemeClr val="lt1"/>
                </a:solidFill>
              </a:rPr>
              <a:t>Scalable, reproducible deployment</a:t>
            </a:r>
          </a:p>
          <a:p>
            <a:pPr lvl="0" rtl="0" algn="just">
              <a:spcBef>
                <a:spcPts val="0"/>
              </a:spcBef>
              <a:buNone/>
            </a:pPr>
            <a:r>
              <a:rPr lang="en-US" sz="1200">
                <a:solidFill>
                  <a:schemeClr val="lt1"/>
                </a:solidFill>
              </a:rPr>
              <a:t>No Concourse deployment is a snowflake. There are no boxes to check; no configuration happens at runtime.</a:t>
            </a:r>
          </a:p>
        </p:txBody>
      </p:sp>
      <p:sp>
        <p:nvSpPr>
          <p:cNvPr id="222" name="Shape 222"/>
          <p:cNvSpPr txBox="1"/>
          <p:nvPr/>
        </p:nvSpPr>
        <p:spPr>
          <a:xfrm>
            <a:off x="2087400" y="298650"/>
            <a:ext cx="4969199" cy="505200"/>
          </a:xfrm>
          <a:prstGeom prst="rect">
            <a:avLst/>
          </a:prstGeom>
          <a:noFill/>
          <a:ln>
            <a:noFill/>
          </a:ln>
        </p:spPr>
        <p:txBody>
          <a:bodyPr anchorCtr="0" anchor="t" bIns="91425" lIns="91425" rIns="91425" tIns="91425">
            <a:noAutofit/>
          </a:bodyPr>
          <a:lstStyle/>
          <a:p>
            <a:pPr lvl="0" rtl="0" algn="ctr">
              <a:spcBef>
                <a:spcPts val="0"/>
              </a:spcBef>
              <a:buNone/>
            </a:pPr>
            <a:r>
              <a:rPr lang="en-US" sz="2400">
                <a:solidFill>
                  <a:schemeClr val="accent1"/>
                </a:solidFill>
              </a:rPr>
              <a:t>Concourse Principles</a:t>
            </a:r>
          </a:p>
        </p:txBody>
      </p:sp>
      <p:sp>
        <p:nvSpPr>
          <p:cNvPr id="223" name="Shape 223"/>
          <p:cNvSpPr txBox="1"/>
          <p:nvPr/>
        </p:nvSpPr>
        <p:spPr>
          <a:xfrm>
            <a:off x="3308025" y="1285800"/>
            <a:ext cx="2444999" cy="19577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rPr lang="en-US">
                <a:solidFill>
                  <a:schemeClr val="lt1"/>
                </a:solidFill>
              </a:rPr>
              <a:t>Flexible</a:t>
            </a:r>
          </a:p>
          <a:p>
            <a:pPr lvl="0" rtl="0" algn="just">
              <a:spcBef>
                <a:spcPts val="0"/>
              </a:spcBef>
              <a:buNone/>
            </a:pPr>
            <a:r>
              <a:rPr lang="en-US" sz="1200">
                <a:solidFill>
                  <a:schemeClr val="lt1"/>
                </a:solidFill>
              </a:rPr>
              <a:t>Features that other systems implement in the core of the product, Concourse implements in "userland", as resources. This keeps the core of Concourse small and simple, and proves out the extensibility introduced by this simple interface.</a:t>
            </a:r>
          </a:p>
        </p:txBody>
      </p:sp>
      <p:sp>
        <p:nvSpPr>
          <p:cNvPr id="224" name="Shape 224"/>
          <p:cNvSpPr txBox="1"/>
          <p:nvPr/>
        </p:nvSpPr>
        <p:spPr>
          <a:xfrm>
            <a:off x="6307300" y="1285800"/>
            <a:ext cx="2444999" cy="1957799"/>
          </a:xfrm>
          <a:prstGeom prst="rect">
            <a:avLst/>
          </a:prstGeom>
          <a:noFill/>
          <a:ln>
            <a:noFill/>
          </a:ln>
        </p:spPr>
        <p:txBody>
          <a:bodyPr anchorCtr="0" anchor="t" bIns="91425" lIns="91425" rIns="91425" tIns="91425">
            <a:noAutofit/>
          </a:bodyPr>
          <a:lstStyle/>
          <a:p>
            <a:pPr lvl="0" rtl="0" algn="ctr">
              <a:spcBef>
                <a:spcPts val="0"/>
              </a:spcBef>
              <a:spcAft>
                <a:spcPts val="1000"/>
              </a:spcAft>
              <a:buNone/>
            </a:pPr>
            <a:r>
              <a:rPr lang="en-US">
                <a:solidFill>
                  <a:schemeClr val="lt1"/>
                </a:solidFill>
              </a:rPr>
              <a:t>Local iteration</a:t>
            </a:r>
          </a:p>
          <a:p>
            <a:pPr lvl="0" rtl="0" algn="just">
              <a:spcBef>
                <a:spcPts val="0"/>
              </a:spcBef>
              <a:buNone/>
            </a:pPr>
            <a:r>
              <a:rPr lang="en-US" sz="1200">
                <a:solidFill>
                  <a:schemeClr val="lt1"/>
                </a:solidFill>
              </a:rPr>
              <a:t>Concourse supports running one-off builds from local task configuration that allows you to trust that your build running locally runs exactly the same way that it runs in your pipeline.</a:t>
            </a:r>
          </a:p>
        </p:txBody>
      </p:sp>
      <p:sp>
        <p:nvSpPr>
          <p:cNvPr id="225" name="Shape 225"/>
          <p:cNvSpPr txBox="1"/>
          <p:nvPr/>
        </p:nvSpPr>
        <p:spPr>
          <a:xfrm>
            <a:off x="1010675" y="2188725"/>
            <a:ext cx="3707999" cy="432599"/>
          </a:xfrm>
          <a:prstGeom prst="rect">
            <a:avLst/>
          </a:prstGeom>
          <a:noFill/>
          <a:ln>
            <a:noFill/>
          </a:ln>
        </p:spPr>
        <p:txBody>
          <a:bodyPr anchorCtr="0" anchor="t" bIns="91425" lIns="91425" rIns="91425" tIns="91425">
            <a:noAutofit/>
          </a:bodyPr>
          <a:lstStyle/>
          <a:p>
            <a:pPr lvl="0">
              <a:spcBef>
                <a:spcPts val="0"/>
              </a:spcBef>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0" name="Shape 230"/>
        <p:cNvGrpSpPr/>
        <p:nvPr/>
      </p:nvGrpSpPr>
      <p:grpSpPr>
        <a:xfrm>
          <a:off x="0" y="0"/>
          <a:ext cx="0" cy="0"/>
          <a:chOff x="0" y="0"/>
          <a:chExt cx="0" cy="0"/>
        </a:xfrm>
      </p:grpSpPr>
      <p:pic>
        <p:nvPicPr>
          <p:cNvPr descr="Screen Shot 2016-01-15 at 5.11.57 PM.png" id="231" name="Shape 231"/>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1">
      <a:dk1>
        <a:srgbClr val="262626"/>
      </a:dk1>
      <a:lt1>
        <a:srgbClr val="FFFFFF"/>
      </a:lt1>
      <a:dk2>
        <a:srgbClr val="1B2831"/>
      </a:dk2>
      <a:lt2>
        <a:srgbClr val="F5F5F5"/>
      </a:lt2>
      <a:accent1>
        <a:srgbClr val="138A7E"/>
      </a:accent1>
      <a:accent2>
        <a:srgbClr val="0C5B50"/>
      </a:accent2>
      <a:accent3>
        <a:srgbClr val="8198A4"/>
      </a:accent3>
      <a:accent4>
        <a:srgbClr val="1A6FB7"/>
      </a:accent4>
      <a:accent5>
        <a:srgbClr val="E8E8E8"/>
      </a:accent5>
      <a:accent6>
        <a:srgbClr val="6D3F76"/>
      </a:accent6>
      <a:hlink>
        <a:srgbClr val="138A7E"/>
      </a:hlink>
      <a:folHlink>
        <a:srgbClr val="87878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